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5908" r:id="rId2"/>
  </p:sldMasterIdLst>
  <p:notesMasterIdLst>
    <p:notesMasterId r:id="rId17"/>
  </p:notesMasterIdLst>
  <p:handoutMasterIdLst>
    <p:handoutMasterId r:id="rId18"/>
  </p:handoutMasterIdLst>
  <p:sldIdLst>
    <p:sldId id="686" r:id="rId3"/>
    <p:sldId id="793" r:id="rId4"/>
    <p:sldId id="774" r:id="rId5"/>
    <p:sldId id="790" r:id="rId6"/>
    <p:sldId id="784" r:id="rId7"/>
    <p:sldId id="786" r:id="rId8"/>
    <p:sldId id="795" r:id="rId9"/>
    <p:sldId id="796" r:id="rId10"/>
    <p:sldId id="799" r:id="rId11"/>
    <p:sldId id="800" r:id="rId12"/>
    <p:sldId id="801" r:id="rId13"/>
    <p:sldId id="802" r:id="rId14"/>
    <p:sldId id="771" r:id="rId15"/>
    <p:sldId id="803" r:id="rId16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1" userDrawn="1">
          <p15:clr>
            <a:srgbClr val="A4A3A4"/>
          </p15:clr>
        </p15:guide>
        <p15:guide id="2" pos="2129" userDrawn="1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99FF"/>
    <a:srgbClr val="95E6F9"/>
    <a:srgbClr val="CC3300"/>
    <a:srgbClr val="0047D6"/>
    <a:srgbClr val="9966FF"/>
    <a:srgbClr val="FF5757"/>
    <a:srgbClr val="FF6600"/>
    <a:srgbClr val="008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28" autoAdjust="0"/>
    <p:restoredTop sz="86400" autoAdjust="0"/>
  </p:normalViewPr>
  <p:slideViewPr>
    <p:cSldViewPr>
      <p:cViewPr varScale="1">
        <p:scale>
          <a:sx n="98" d="100"/>
          <a:sy n="98" d="100"/>
        </p:scale>
        <p:origin x="-5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96" y="-90"/>
      </p:cViewPr>
      <p:guideLst>
        <p:guide orient="horz" pos="3131"/>
        <p:guide orient="horz" pos="3132"/>
        <p:guide pos="2129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BC81F-F1EC-4CC2-A09B-450F6119CDA3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EDBB56-9637-4C5B-9639-AE545A236E69}">
      <dgm:prSet phldrT="[Текст]" custT="1"/>
      <dgm:spPr/>
      <dgm:t>
        <a:bodyPr/>
        <a:lstStyle/>
        <a:p>
          <a:r>
            <a:rPr lang="ru-RU" sz="2800" b="1" dirty="0" smtClean="0">
              <a:latin typeface="Century Gothic" pitchFamily="34" charset="0"/>
            </a:rPr>
            <a:t>СТ РК, ГОСТ</a:t>
          </a:r>
          <a:endParaRPr lang="ru-RU" sz="2800" b="1" dirty="0">
            <a:latin typeface="Century Gothic" pitchFamily="34" charset="0"/>
          </a:endParaRPr>
        </a:p>
      </dgm:t>
    </dgm:pt>
    <dgm:pt modelId="{C902E4DA-6F1A-4B0A-964D-206650921C07}" type="parTrans" cxnId="{D440E241-7E39-4071-9992-6CACA562AD15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554F510C-32AD-4AA0-905E-B8075FC34F01}" type="sibTrans" cxnId="{D440E241-7E39-4071-9992-6CACA562AD15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7DE9F5A0-72F6-4CDF-BC47-D567FB493E10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В перечнях к ТР как взаимосвязанные</a:t>
          </a:r>
        </a:p>
      </dgm:t>
    </dgm:pt>
    <dgm:pt modelId="{5DD0D4A8-4FD2-45F9-9F6F-7D2111415336}" type="parTrans" cxnId="{D2934B3E-896F-4A86-9481-FFE7DF205A9A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68A0DEF1-109F-4552-8E8B-145E209CBD4C}" type="sibTrans" cxnId="{D2934B3E-896F-4A86-9481-FFE7DF205A9A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674E4C77-F7D9-49E9-88F5-0DDED3C9E626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В нормативных правовых актах</a:t>
          </a:r>
        </a:p>
      </dgm:t>
    </dgm:pt>
    <dgm:pt modelId="{17AF1B81-3A90-4D33-99AA-FE5DA88519C7}" type="parTrans" cxnId="{DF6A5E5F-61B8-4C73-9A57-EF984ED39CA2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F255655F-2832-46A7-8FE6-B20F612C3528}" type="sibTrans" cxnId="{DF6A5E5F-61B8-4C73-9A57-EF984ED39CA2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DF91716A-D14E-422F-AC79-FFAE7067CBCE}">
      <dgm:prSet custT="1"/>
      <dgm:spPr/>
      <dgm:t>
        <a:bodyPr/>
        <a:lstStyle/>
        <a:p>
          <a:r>
            <a:rPr lang="ru-RU" sz="16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При проведении государственных закупок </a:t>
          </a:r>
          <a:endParaRPr lang="ru-RU" sz="3600" b="1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58444E08-6BC0-4BC6-8DCD-D3EC69219F7F}" type="parTrans" cxnId="{259C603E-4A0A-4754-B003-D505C828AE5F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BBD91D9F-E38F-4A9B-B21C-5D2AA76033B9}" type="sibTrans" cxnId="{259C603E-4A0A-4754-B003-D505C828AE5F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2913D494-FC0B-4F43-88FE-D3DAF14C9DC2}" type="pres">
      <dgm:prSet presAssocID="{556BC81F-F1EC-4CC2-A09B-450F6119CD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0CBE1D0-5711-4312-81A1-A3BD67D3AD0A}" type="pres">
      <dgm:prSet presAssocID="{43EDBB56-9637-4C5B-9639-AE545A236E69}" presName="root" presStyleCnt="0"/>
      <dgm:spPr/>
    </dgm:pt>
    <dgm:pt modelId="{664ED890-B9B4-4A87-8F8F-D1E42141ACF3}" type="pres">
      <dgm:prSet presAssocID="{43EDBB56-9637-4C5B-9639-AE545A236E69}" presName="rootComposite" presStyleCnt="0"/>
      <dgm:spPr/>
    </dgm:pt>
    <dgm:pt modelId="{74048832-3526-4852-AADC-D5773575B9EB}" type="pres">
      <dgm:prSet presAssocID="{43EDBB56-9637-4C5B-9639-AE545A236E69}" presName="rootText" presStyleLbl="node1" presStyleIdx="0" presStyleCnt="1" custScaleX="120827" custScaleY="49603" custLinFactNeighborX="-44188"/>
      <dgm:spPr/>
      <dgm:t>
        <a:bodyPr/>
        <a:lstStyle/>
        <a:p>
          <a:endParaRPr lang="ru-RU"/>
        </a:p>
      </dgm:t>
    </dgm:pt>
    <dgm:pt modelId="{7F8B0444-08AF-49C0-A6EE-823A72C02375}" type="pres">
      <dgm:prSet presAssocID="{43EDBB56-9637-4C5B-9639-AE545A236E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B54C2AEB-6195-4D5D-B9C2-0FE79C600214}" type="pres">
      <dgm:prSet presAssocID="{43EDBB56-9637-4C5B-9639-AE545A236E69}" presName="childShape" presStyleCnt="0"/>
      <dgm:spPr/>
    </dgm:pt>
    <dgm:pt modelId="{7D2A6B43-DBC9-4B86-A9CA-D28D0B986FF9}" type="pres">
      <dgm:prSet presAssocID="{17AF1B81-3A90-4D33-99AA-FE5DA88519C7}" presName="Name13" presStyleLbl="parChTrans1D2" presStyleIdx="0" presStyleCnt="3"/>
      <dgm:spPr/>
      <dgm:t>
        <a:bodyPr/>
        <a:lstStyle/>
        <a:p>
          <a:endParaRPr lang="ru-RU"/>
        </a:p>
      </dgm:t>
    </dgm:pt>
    <dgm:pt modelId="{89A348E6-6477-4142-94AD-372B6E5C7EA4}" type="pres">
      <dgm:prSet presAssocID="{674E4C77-F7D9-49E9-88F5-0DDED3C9E626}" presName="childText" presStyleLbl="bgAcc1" presStyleIdx="0" presStyleCnt="3" custScaleX="127451" custScaleY="57133" custLinFactNeighborX="-27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44ED51-FF82-443A-90A6-A3614985FC56}" type="pres">
      <dgm:prSet presAssocID="{58444E08-6BC0-4BC6-8DCD-D3EC69219F7F}" presName="Name13" presStyleLbl="parChTrans1D2" presStyleIdx="1" presStyleCnt="3"/>
      <dgm:spPr/>
      <dgm:t>
        <a:bodyPr/>
        <a:lstStyle/>
        <a:p>
          <a:endParaRPr lang="ru-RU"/>
        </a:p>
      </dgm:t>
    </dgm:pt>
    <dgm:pt modelId="{D69F74FB-B60C-4EE3-B56D-35FACAE047BB}" type="pres">
      <dgm:prSet presAssocID="{DF91716A-D14E-422F-AC79-FFAE7067CBCE}" presName="childText" presStyleLbl="bgAcc1" presStyleIdx="1" presStyleCnt="3" custScaleX="127590" custScaleY="68302" custLinFactNeighborX="-27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90745-9F3E-4043-BAF8-ABFB5996F00A}" type="pres">
      <dgm:prSet presAssocID="{5DD0D4A8-4FD2-45F9-9F6F-7D2111415336}" presName="Name13" presStyleLbl="parChTrans1D2" presStyleIdx="2" presStyleCnt="3"/>
      <dgm:spPr/>
      <dgm:t>
        <a:bodyPr/>
        <a:lstStyle/>
        <a:p>
          <a:endParaRPr lang="ru-RU"/>
        </a:p>
      </dgm:t>
    </dgm:pt>
    <dgm:pt modelId="{7474E1A0-1742-459A-A886-38282EC606C5}" type="pres">
      <dgm:prSet presAssocID="{7DE9F5A0-72F6-4CDF-BC47-D567FB493E10}" presName="childText" presStyleLbl="bgAcc1" presStyleIdx="2" presStyleCnt="3" custScaleX="127590" custScaleY="56448" custLinFactNeighborX="-27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AD1DF-1A0D-4F5B-91EE-03CBAEB0F179}" type="presOf" srcId="{17AF1B81-3A90-4D33-99AA-FE5DA88519C7}" destId="{7D2A6B43-DBC9-4B86-A9CA-D28D0B986FF9}" srcOrd="0" destOrd="0" presId="urn:microsoft.com/office/officeart/2005/8/layout/hierarchy3"/>
    <dgm:cxn modelId="{BC091705-00CE-41E1-9ADE-8C6D781C18C3}" type="presOf" srcId="{674E4C77-F7D9-49E9-88F5-0DDED3C9E626}" destId="{89A348E6-6477-4142-94AD-372B6E5C7EA4}" srcOrd="0" destOrd="0" presId="urn:microsoft.com/office/officeart/2005/8/layout/hierarchy3"/>
    <dgm:cxn modelId="{F1E10CA9-FCD8-4CE5-93A4-F561799C0187}" type="presOf" srcId="{7DE9F5A0-72F6-4CDF-BC47-D567FB493E10}" destId="{7474E1A0-1742-459A-A886-38282EC606C5}" srcOrd="0" destOrd="0" presId="urn:microsoft.com/office/officeart/2005/8/layout/hierarchy3"/>
    <dgm:cxn modelId="{B1E7AF84-A242-43E9-AE24-CBAC3F8C89C3}" type="presOf" srcId="{43EDBB56-9637-4C5B-9639-AE545A236E69}" destId="{7F8B0444-08AF-49C0-A6EE-823A72C02375}" srcOrd="1" destOrd="0" presId="urn:microsoft.com/office/officeart/2005/8/layout/hierarchy3"/>
    <dgm:cxn modelId="{B6011FE5-6E7E-4A7E-8A32-02268176CA56}" type="presOf" srcId="{43EDBB56-9637-4C5B-9639-AE545A236E69}" destId="{74048832-3526-4852-AADC-D5773575B9EB}" srcOrd="0" destOrd="0" presId="urn:microsoft.com/office/officeart/2005/8/layout/hierarchy3"/>
    <dgm:cxn modelId="{5F7F16C3-64E6-4A0C-A8EB-F029A684EFEB}" type="presOf" srcId="{556BC81F-F1EC-4CC2-A09B-450F6119CDA3}" destId="{2913D494-FC0B-4F43-88FE-D3DAF14C9DC2}" srcOrd="0" destOrd="0" presId="urn:microsoft.com/office/officeart/2005/8/layout/hierarchy3"/>
    <dgm:cxn modelId="{259C603E-4A0A-4754-B003-D505C828AE5F}" srcId="{43EDBB56-9637-4C5B-9639-AE545A236E69}" destId="{DF91716A-D14E-422F-AC79-FFAE7067CBCE}" srcOrd="1" destOrd="0" parTransId="{58444E08-6BC0-4BC6-8DCD-D3EC69219F7F}" sibTransId="{BBD91D9F-E38F-4A9B-B21C-5D2AA76033B9}"/>
    <dgm:cxn modelId="{947A0EA2-15B5-49FB-96CF-1195A734369E}" type="presOf" srcId="{58444E08-6BC0-4BC6-8DCD-D3EC69219F7F}" destId="{CA44ED51-FF82-443A-90A6-A3614985FC56}" srcOrd="0" destOrd="0" presId="urn:microsoft.com/office/officeart/2005/8/layout/hierarchy3"/>
    <dgm:cxn modelId="{DF6A5E5F-61B8-4C73-9A57-EF984ED39CA2}" srcId="{43EDBB56-9637-4C5B-9639-AE545A236E69}" destId="{674E4C77-F7D9-49E9-88F5-0DDED3C9E626}" srcOrd="0" destOrd="0" parTransId="{17AF1B81-3A90-4D33-99AA-FE5DA88519C7}" sibTransId="{F255655F-2832-46A7-8FE6-B20F612C3528}"/>
    <dgm:cxn modelId="{927D0BF3-8654-4602-B420-D83B3D4261AA}" type="presOf" srcId="{DF91716A-D14E-422F-AC79-FFAE7067CBCE}" destId="{D69F74FB-B60C-4EE3-B56D-35FACAE047BB}" srcOrd="0" destOrd="0" presId="urn:microsoft.com/office/officeart/2005/8/layout/hierarchy3"/>
    <dgm:cxn modelId="{D2934B3E-896F-4A86-9481-FFE7DF205A9A}" srcId="{43EDBB56-9637-4C5B-9639-AE545A236E69}" destId="{7DE9F5A0-72F6-4CDF-BC47-D567FB493E10}" srcOrd="2" destOrd="0" parTransId="{5DD0D4A8-4FD2-45F9-9F6F-7D2111415336}" sibTransId="{68A0DEF1-109F-4552-8E8B-145E209CBD4C}"/>
    <dgm:cxn modelId="{D440E241-7E39-4071-9992-6CACA562AD15}" srcId="{556BC81F-F1EC-4CC2-A09B-450F6119CDA3}" destId="{43EDBB56-9637-4C5B-9639-AE545A236E69}" srcOrd="0" destOrd="0" parTransId="{C902E4DA-6F1A-4B0A-964D-206650921C07}" sibTransId="{554F510C-32AD-4AA0-905E-B8075FC34F01}"/>
    <dgm:cxn modelId="{F96344CF-EA14-4470-BAA2-F71B12378E9C}" type="presOf" srcId="{5DD0D4A8-4FD2-45F9-9F6F-7D2111415336}" destId="{0CE90745-9F3E-4043-BAF8-ABFB5996F00A}" srcOrd="0" destOrd="0" presId="urn:microsoft.com/office/officeart/2005/8/layout/hierarchy3"/>
    <dgm:cxn modelId="{8956410E-3A8D-465B-8058-EF13E42068C3}" type="presParOf" srcId="{2913D494-FC0B-4F43-88FE-D3DAF14C9DC2}" destId="{B0CBE1D0-5711-4312-81A1-A3BD67D3AD0A}" srcOrd="0" destOrd="0" presId="urn:microsoft.com/office/officeart/2005/8/layout/hierarchy3"/>
    <dgm:cxn modelId="{8F2BE459-8B88-4901-92BA-BE8AD8D058E0}" type="presParOf" srcId="{B0CBE1D0-5711-4312-81A1-A3BD67D3AD0A}" destId="{664ED890-B9B4-4A87-8F8F-D1E42141ACF3}" srcOrd="0" destOrd="0" presId="urn:microsoft.com/office/officeart/2005/8/layout/hierarchy3"/>
    <dgm:cxn modelId="{BED450FC-793E-41CE-915E-098F5A35E9B2}" type="presParOf" srcId="{664ED890-B9B4-4A87-8F8F-D1E42141ACF3}" destId="{74048832-3526-4852-AADC-D5773575B9EB}" srcOrd="0" destOrd="0" presId="urn:microsoft.com/office/officeart/2005/8/layout/hierarchy3"/>
    <dgm:cxn modelId="{14890FCE-C95C-48B4-AB30-91D3250F10CD}" type="presParOf" srcId="{664ED890-B9B4-4A87-8F8F-D1E42141ACF3}" destId="{7F8B0444-08AF-49C0-A6EE-823A72C02375}" srcOrd="1" destOrd="0" presId="urn:microsoft.com/office/officeart/2005/8/layout/hierarchy3"/>
    <dgm:cxn modelId="{C3D17540-FEA7-49C7-8522-5F9D10FD3B5E}" type="presParOf" srcId="{B0CBE1D0-5711-4312-81A1-A3BD67D3AD0A}" destId="{B54C2AEB-6195-4D5D-B9C2-0FE79C600214}" srcOrd="1" destOrd="0" presId="urn:microsoft.com/office/officeart/2005/8/layout/hierarchy3"/>
    <dgm:cxn modelId="{21FE87C0-86CE-48F8-99EB-296482F153DE}" type="presParOf" srcId="{B54C2AEB-6195-4D5D-B9C2-0FE79C600214}" destId="{7D2A6B43-DBC9-4B86-A9CA-D28D0B986FF9}" srcOrd="0" destOrd="0" presId="urn:microsoft.com/office/officeart/2005/8/layout/hierarchy3"/>
    <dgm:cxn modelId="{39C412AA-25F5-4BA6-96A2-F542C61BB08C}" type="presParOf" srcId="{B54C2AEB-6195-4D5D-B9C2-0FE79C600214}" destId="{89A348E6-6477-4142-94AD-372B6E5C7EA4}" srcOrd="1" destOrd="0" presId="urn:microsoft.com/office/officeart/2005/8/layout/hierarchy3"/>
    <dgm:cxn modelId="{182FBCD6-1528-4AF9-8E55-C713E3DBC05E}" type="presParOf" srcId="{B54C2AEB-6195-4D5D-B9C2-0FE79C600214}" destId="{CA44ED51-FF82-443A-90A6-A3614985FC56}" srcOrd="2" destOrd="0" presId="urn:microsoft.com/office/officeart/2005/8/layout/hierarchy3"/>
    <dgm:cxn modelId="{DB410BEE-07D4-4FA6-9C3E-93112C9AE7CD}" type="presParOf" srcId="{B54C2AEB-6195-4D5D-B9C2-0FE79C600214}" destId="{D69F74FB-B60C-4EE3-B56D-35FACAE047BB}" srcOrd="3" destOrd="0" presId="urn:microsoft.com/office/officeart/2005/8/layout/hierarchy3"/>
    <dgm:cxn modelId="{E882B1E8-E630-470D-B418-56BDEF170CD4}" type="presParOf" srcId="{B54C2AEB-6195-4D5D-B9C2-0FE79C600214}" destId="{0CE90745-9F3E-4043-BAF8-ABFB5996F00A}" srcOrd="4" destOrd="0" presId="urn:microsoft.com/office/officeart/2005/8/layout/hierarchy3"/>
    <dgm:cxn modelId="{D0897DCC-6FEB-462A-9FF2-0BFA71BB8971}" type="presParOf" srcId="{B54C2AEB-6195-4D5D-B9C2-0FE79C600214}" destId="{7474E1A0-1742-459A-A886-38282EC606C5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6BC81F-F1EC-4CC2-A09B-450F6119CDA3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EDBB56-9637-4C5B-9639-AE545A236E69}">
      <dgm:prSet phldrT="[Текст]" custT="1"/>
      <dgm:spPr/>
      <dgm:t>
        <a:bodyPr/>
        <a:lstStyle/>
        <a:p>
          <a:r>
            <a:rPr lang="ru-RU" sz="2000" b="1" dirty="0" smtClean="0">
              <a:latin typeface="Century Gothic" pitchFamily="34" charset="0"/>
            </a:rPr>
            <a:t>Стандарты организаций</a:t>
          </a:r>
          <a:endParaRPr lang="ru-RU" sz="2000" b="1" dirty="0">
            <a:latin typeface="Century Gothic" pitchFamily="34" charset="0"/>
          </a:endParaRPr>
        </a:p>
      </dgm:t>
    </dgm:pt>
    <dgm:pt modelId="{C902E4DA-6F1A-4B0A-964D-206650921C07}" type="parTrans" cxnId="{D440E241-7E39-4071-9992-6CACA562AD15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554F510C-32AD-4AA0-905E-B8075FC34F01}" type="sibTrans" cxnId="{D440E241-7E39-4071-9992-6CACA562AD15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7DE9F5A0-72F6-4CDF-BC47-D567FB493E10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консорциума, принятый консорциумом</a:t>
          </a:r>
          <a:endParaRPr lang="ru-RU" b="1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5DD0D4A8-4FD2-45F9-9F6F-7D2111415336}" type="parTrans" cxnId="{D2934B3E-896F-4A86-9481-FFE7DF205A9A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68A0DEF1-109F-4552-8E8B-145E209CBD4C}" type="sibTrans" cxnId="{D2934B3E-896F-4A86-9481-FFE7DF205A9A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50593F97-65FC-428F-8604-7082C91F99FC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саморегулируемой организации, принятый саморегулируемой организацией</a:t>
          </a:r>
          <a:endParaRPr lang="ru-RU" b="1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6BB33DAC-A5FE-4F2E-8485-E0E5C077724E}" type="parTrans" cxnId="{215E8F75-888E-4B30-A6A6-F4102DE32E91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16D0E1F4-0FEA-4660-9476-CE9D9618464E}" type="sibTrans" cxnId="{215E8F75-888E-4B30-A6A6-F4102DE32E91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674E4C77-F7D9-49E9-88F5-0DDED3C9E626}">
      <dgm:prSet/>
      <dgm:spPr/>
      <dgm:t>
        <a:bodyPr/>
        <a:lstStyle/>
        <a:p>
          <a:r>
            <a:rPr lang="ru-RU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организации, принятый одной организацией (технические условия, процессы, услуги и др.)</a:t>
          </a:r>
          <a:endParaRPr lang="ru-RU" b="1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17AF1B81-3A90-4D33-99AA-FE5DA88519C7}" type="parTrans" cxnId="{DF6A5E5F-61B8-4C73-9A57-EF984ED39CA2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F255655F-2832-46A7-8FE6-B20F612C3528}" type="sibTrans" cxnId="{DF6A5E5F-61B8-4C73-9A57-EF984ED39CA2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DF91716A-D14E-422F-AC79-FFAE7067CBCE}">
      <dgm:prSet/>
      <dgm:spPr/>
      <dgm:t>
        <a:bodyPr/>
        <a:lstStyle/>
        <a:p>
          <a:r>
            <a:rPr lang="ru-RU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неправительственный стандарт, принятый некоммерческой организацией (на процессы, отраслевую направленность и др.)</a:t>
          </a:r>
          <a:endParaRPr lang="ru-RU" b="1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58444E08-6BC0-4BC6-8DCD-D3EC69219F7F}" type="parTrans" cxnId="{259C603E-4A0A-4754-B003-D505C828AE5F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BBD91D9F-E38F-4A9B-B21C-5D2AA76033B9}" type="sibTrans" cxnId="{259C603E-4A0A-4754-B003-D505C828AE5F}">
      <dgm:prSet/>
      <dgm:spPr/>
      <dgm:t>
        <a:bodyPr/>
        <a:lstStyle/>
        <a:p>
          <a:endParaRPr lang="ru-RU" b="1">
            <a:latin typeface="Century Gothic" pitchFamily="34" charset="0"/>
          </a:endParaRPr>
        </a:p>
      </dgm:t>
    </dgm:pt>
    <dgm:pt modelId="{2913D494-FC0B-4F43-88FE-D3DAF14C9DC2}" type="pres">
      <dgm:prSet presAssocID="{556BC81F-F1EC-4CC2-A09B-450F6119CD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0CBE1D0-5711-4312-81A1-A3BD67D3AD0A}" type="pres">
      <dgm:prSet presAssocID="{43EDBB56-9637-4C5B-9639-AE545A236E69}" presName="root" presStyleCnt="0"/>
      <dgm:spPr/>
    </dgm:pt>
    <dgm:pt modelId="{664ED890-B9B4-4A87-8F8F-D1E42141ACF3}" type="pres">
      <dgm:prSet presAssocID="{43EDBB56-9637-4C5B-9639-AE545A236E69}" presName="rootComposite" presStyleCnt="0"/>
      <dgm:spPr/>
    </dgm:pt>
    <dgm:pt modelId="{74048832-3526-4852-AADC-D5773575B9EB}" type="pres">
      <dgm:prSet presAssocID="{43EDBB56-9637-4C5B-9639-AE545A236E69}" presName="rootText" presStyleLbl="node1" presStyleIdx="0" presStyleCnt="1" custScaleX="227211" custLinFactNeighborX="-30799" custLinFactNeighborY="-3729"/>
      <dgm:spPr/>
      <dgm:t>
        <a:bodyPr/>
        <a:lstStyle/>
        <a:p>
          <a:endParaRPr lang="ru-RU"/>
        </a:p>
      </dgm:t>
    </dgm:pt>
    <dgm:pt modelId="{7F8B0444-08AF-49C0-A6EE-823A72C02375}" type="pres">
      <dgm:prSet presAssocID="{43EDBB56-9637-4C5B-9639-AE545A236E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B54C2AEB-6195-4D5D-B9C2-0FE79C600214}" type="pres">
      <dgm:prSet presAssocID="{43EDBB56-9637-4C5B-9639-AE545A236E69}" presName="childShape" presStyleCnt="0"/>
      <dgm:spPr/>
    </dgm:pt>
    <dgm:pt modelId="{7D2A6B43-DBC9-4B86-A9CA-D28D0B986FF9}" type="pres">
      <dgm:prSet presAssocID="{17AF1B81-3A90-4D33-99AA-FE5DA88519C7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9A348E6-6477-4142-94AD-372B6E5C7EA4}" type="pres">
      <dgm:prSet presAssocID="{674E4C77-F7D9-49E9-88F5-0DDED3C9E626}" presName="childText" presStyleLbl="bgAcc1" presStyleIdx="0" presStyleCnt="4" custScaleX="235795" custLinFactNeighborX="-55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44ED51-FF82-443A-90A6-A3614985FC56}" type="pres">
      <dgm:prSet presAssocID="{58444E08-6BC0-4BC6-8DCD-D3EC69219F7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69F74FB-B60C-4EE3-B56D-35FACAE047BB}" type="pres">
      <dgm:prSet presAssocID="{DF91716A-D14E-422F-AC79-FFAE7067CBCE}" presName="childText" presStyleLbl="bgAcc1" presStyleIdx="1" presStyleCnt="4" custScaleX="235795" custLinFactNeighborX="-55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E90745-9F3E-4043-BAF8-ABFB5996F00A}" type="pres">
      <dgm:prSet presAssocID="{5DD0D4A8-4FD2-45F9-9F6F-7D211141533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7474E1A0-1742-459A-A886-38282EC606C5}" type="pres">
      <dgm:prSet presAssocID="{7DE9F5A0-72F6-4CDF-BC47-D567FB493E10}" presName="childText" presStyleLbl="bgAcc1" presStyleIdx="2" presStyleCnt="4" custScaleX="235795" custLinFactNeighborX="-55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C030A-4FCA-4573-88B4-7E45AEAB8210}" type="pres">
      <dgm:prSet presAssocID="{6BB33DAC-A5FE-4F2E-8485-E0E5C077724E}" presName="Name13" presStyleLbl="parChTrans1D2" presStyleIdx="3" presStyleCnt="4"/>
      <dgm:spPr/>
      <dgm:t>
        <a:bodyPr/>
        <a:lstStyle/>
        <a:p>
          <a:endParaRPr lang="ru-RU"/>
        </a:p>
      </dgm:t>
    </dgm:pt>
    <dgm:pt modelId="{EB261115-2B7E-4F97-A393-2B40D55E7569}" type="pres">
      <dgm:prSet presAssocID="{50593F97-65FC-428F-8604-7082C91F99FC}" presName="childText" presStyleLbl="bgAcc1" presStyleIdx="3" presStyleCnt="4" custScaleX="235795" custLinFactNeighborX="-55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4CDD33-82E9-4113-B271-7FBAFA47D002}" type="presOf" srcId="{DF91716A-D14E-422F-AC79-FFAE7067CBCE}" destId="{D69F74FB-B60C-4EE3-B56D-35FACAE047BB}" srcOrd="0" destOrd="0" presId="urn:microsoft.com/office/officeart/2005/8/layout/hierarchy3"/>
    <dgm:cxn modelId="{32AC89F9-8C6A-46A3-AAF0-A451531249F5}" type="presOf" srcId="{43EDBB56-9637-4C5B-9639-AE545A236E69}" destId="{7F8B0444-08AF-49C0-A6EE-823A72C02375}" srcOrd="1" destOrd="0" presId="urn:microsoft.com/office/officeart/2005/8/layout/hierarchy3"/>
    <dgm:cxn modelId="{5A5D1FF6-E87B-4738-A98E-37305BB3594C}" type="presOf" srcId="{43EDBB56-9637-4C5B-9639-AE545A236E69}" destId="{74048832-3526-4852-AADC-D5773575B9EB}" srcOrd="0" destOrd="0" presId="urn:microsoft.com/office/officeart/2005/8/layout/hierarchy3"/>
    <dgm:cxn modelId="{DF6A5E5F-61B8-4C73-9A57-EF984ED39CA2}" srcId="{43EDBB56-9637-4C5B-9639-AE545A236E69}" destId="{674E4C77-F7D9-49E9-88F5-0DDED3C9E626}" srcOrd="0" destOrd="0" parTransId="{17AF1B81-3A90-4D33-99AA-FE5DA88519C7}" sibTransId="{F255655F-2832-46A7-8FE6-B20F612C3528}"/>
    <dgm:cxn modelId="{CF7514A6-4FF3-4FB4-A87A-700134497113}" type="presOf" srcId="{50593F97-65FC-428F-8604-7082C91F99FC}" destId="{EB261115-2B7E-4F97-A393-2B40D55E7569}" srcOrd="0" destOrd="0" presId="urn:microsoft.com/office/officeart/2005/8/layout/hierarchy3"/>
    <dgm:cxn modelId="{D440E241-7E39-4071-9992-6CACA562AD15}" srcId="{556BC81F-F1EC-4CC2-A09B-450F6119CDA3}" destId="{43EDBB56-9637-4C5B-9639-AE545A236E69}" srcOrd="0" destOrd="0" parTransId="{C902E4DA-6F1A-4B0A-964D-206650921C07}" sibTransId="{554F510C-32AD-4AA0-905E-B8075FC34F01}"/>
    <dgm:cxn modelId="{0D2C5E0A-AE94-454B-8327-00EB78F15844}" type="presOf" srcId="{17AF1B81-3A90-4D33-99AA-FE5DA88519C7}" destId="{7D2A6B43-DBC9-4B86-A9CA-D28D0B986FF9}" srcOrd="0" destOrd="0" presId="urn:microsoft.com/office/officeart/2005/8/layout/hierarchy3"/>
    <dgm:cxn modelId="{FBBB7058-B282-4C72-A01E-894ACDD31D9C}" type="presOf" srcId="{7DE9F5A0-72F6-4CDF-BC47-D567FB493E10}" destId="{7474E1A0-1742-459A-A886-38282EC606C5}" srcOrd="0" destOrd="0" presId="urn:microsoft.com/office/officeart/2005/8/layout/hierarchy3"/>
    <dgm:cxn modelId="{D2934B3E-896F-4A86-9481-FFE7DF205A9A}" srcId="{43EDBB56-9637-4C5B-9639-AE545A236E69}" destId="{7DE9F5A0-72F6-4CDF-BC47-D567FB493E10}" srcOrd="2" destOrd="0" parTransId="{5DD0D4A8-4FD2-45F9-9F6F-7D2111415336}" sibTransId="{68A0DEF1-109F-4552-8E8B-145E209CBD4C}"/>
    <dgm:cxn modelId="{259C603E-4A0A-4754-B003-D505C828AE5F}" srcId="{43EDBB56-9637-4C5B-9639-AE545A236E69}" destId="{DF91716A-D14E-422F-AC79-FFAE7067CBCE}" srcOrd="1" destOrd="0" parTransId="{58444E08-6BC0-4BC6-8DCD-D3EC69219F7F}" sibTransId="{BBD91D9F-E38F-4A9B-B21C-5D2AA76033B9}"/>
    <dgm:cxn modelId="{E5166857-4E71-4973-A518-6EE418B9EBCD}" type="presOf" srcId="{5DD0D4A8-4FD2-45F9-9F6F-7D2111415336}" destId="{0CE90745-9F3E-4043-BAF8-ABFB5996F00A}" srcOrd="0" destOrd="0" presId="urn:microsoft.com/office/officeart/2005/8/layout/hierarchy3"/>
    <dgm:cxn modelId="{215E8F75-888E-4B30-A6A6-F4102DE32E91}" srcId="{43EDBB56-9637-4C5B-9639-AE545A236E69}" destId="{50593F97-65FC-428F-8604-7082C91F99FC}" srcOrd="3" destOrd="0" parTransId="{6BB33DAC-A5FE-4F2E-8485-E0E5C077724E}" sibTransId="{16D0E1F4-0FEA-4660-9476-CE9D9618464E}"/>
    <dgm:cxn modelId="{5F5142D5-907E-441D-8F3A-5C49CA055339}" type="presOf" srcId="{556BC81F-F1EC-4CC2-A09B-450F6119CDA3}" destId="{2913D494-FC0B-4F43-88FE-D3DAF14C9DC2}" srcOrd="0" destOrd="0" presId="urn:microsoft.com/office/officeart/2005/8/layout/hierarchy3"/>
    <dgm:cxn modelId="{A2E43BC1-72CC-4E78-B443-D769918FA421}" type="presOf" srcId="{6BB33DAC-A5FE-4F2E-8485-E0E5C077724E}" destId="{2F9C030A-4FCA-4573-88B4-7E45AEAB8210}" srcOrd="0" destOrd="0" presId="urn:microsoft.com/office/officeart/2005/8/layout/hierarchy3"/>
    <dgm:cxn modelId="{EAF9D5B3-CB24-4E5E-85A7-E9F57747879A}" type="presOf" srcId="{674E4C77-F7D9-49E9-88F5-0DDED3C9E626}" destId="{89A348E6-6477-4142-94AD-372B6E5C7EA4}" srcOrd="0" destOrd="0" presId="urn:microsoft.com/office/officeart/2005/8/layout/hierarchy3"/>
    <dgm:cxn modelId="{EEB5C167-ECB3-4F26-BE82-1EE0B33AB552}" type="presOf" srcId="{58444E08-6BC0-4BC6-8DCD-D3EC69219F7F}" destId="{CA44ED51-FF82-443A-90A6-A3614985FC56}" srcOrd="0" destOrd="0" presId="urn:microsoft.com/office/officeart/2005/8/layout/hierarchy3"/>
    <dgm:cxn modelId="{703670F4-D5ED-4D2E-AC43-709199544002}" type="presParOf" srcId="{2913D494-FC0B-4F43-88FE-D3DAF14C9DC2}" destId="{B0CBE1D0-5711-4312-81A1-A3BD67D3AD0A}" srcOrd="0" destOrd="0" presId="urn:microsoft.com/office/officeart/2005/8/layout/hierarchy3"/>
    <dgm:cxn modelId="{C5E0E00E-F699-4A31-AA85-5CF73A71930A}" type="presParOf" srcId="{B0CBE1D0-5711-4312-81A1-A3BD67D3AD0A}" destId="{664ED890-B9B4-4A87-8F8F-D1E42141ACF3}" srcOrd="0" destOrd="0" presId="urn:microsoft.com/office/officeart/2005/8/layout/hierarchy3"/>
    <dgm:cxn modelId="{86E3AEDE-3229-487F-BC2D-C48A031FD381}" type="presParOf" srcId="{664ED890-B9B4-4A87-8F8F-D1E42141ACF3}" destId="{74048832-3526-4852-AADC-D5773575B9EB}" srcOrd="0" destOrd="0" presId="urn:microsoft.com/office/officeart/2005/8/layout/hierarchy3"/>
    <dgm:cxn modelId="{D48A6397-0CE9-4877-A6A6-A91A5861E92D}" type="presParOf" srcId="{664ED890-B9B4-4A87-8F8F-D1E42141ACF3}" destId="{7F8B0444-08AF-49C0-A6EE-823A72C02375}" srcOrd="1" destOrd="0" presId="urn:microsoft.com/office/officeart/2005/8/layout/hierarchy3"/>
    <dgm:cxn modelId="{7148AE19-13F5-4928-B094-847027954943}" type="presParOf" srcId="{B0CBE1D0-5711-4312-81A1-A3BD67D3AD0A}" destId="{B54C2AEB-6195-4D5D-B9C2-0FE79C600214}" srcOrd="1" destOrd="0" presId="urn:microsoft.com/office/officeart/2005/8/layout/hierarchy3"/>
    <dgm:cxn modelId="{ABAA3408-799E-4C69-8867-94A132D9CE41}" type="presParOf" srcId="{B54C2AEB-6195-4D5D-B9C2-0FE79C600214}" destId="{7D2A6B43-DBC9-4B86-A9CA-D28D0B986FF9}" srcOrd="0" destOrd="0" presId="urn:microsoft.com/office/officeart/2005/8/layout/hierarchy3"/>
    <dgm:cxn modelId="{45848369-08A4-43FD-8341-2F698110D680}" type="presParOf" srcId="{B54C2AEB-6195-4D5D-B9C2-0FE79C600214}" destId="{89A348E6-6477-4142-94AD-372B6E5C7EA4}" srcOrd="1" destOrd="0" presId="urn:microsoft.com/office/officeart/2005/8/layout/hierarchy3"/>
    <dgm:cxn modelId="{0254D3FB-2E8B-47A9-9123-7FB0BCD4BE4F}" type="presParOf" srcId="{B54C2AEB-6195-4D5D-B9C2-0FE79C600214}" destId="{CA44ED51-FF82-443A-90A6-A3614985FC56}" srcOrd="2" destOrd="0" presId="urn:microsoft.com/office/officeart/2005/8/layout/hierarchy3"/>
    <dgm:cxn modelId="{6E8A2AAE-669C-47CE-AC57-3C8558708B73}" type="presParOf" srcId="{B54C2AEB-6195-4D5D-B9C2-0FE79C600214}" destId="{D69F74FB-B60C-4EE3-B56D-35FACAE047BB}" srcOrd="3" destOrd="0" presId="urn:microsoft.com/office/officeart/2005/8/layout/hierarchy3"/>
    <dgm:cxn modelId="{7D8C41AE-3951-45A8-BB36-67AB00325772}" type="presParOf" srcId="{B54C2AEB-6195-4D5D-B9C2-0FE79C600214}" destId="{0CE90745-9F3E-4043-BAF8-ABFB5996F00A}" srcOrd="4" destOrd="0" presId="urn:microsoft.com/office/officeart/2005/8/layout/hierarchy3"/>
    <dgm:cxn modelId="{20E027DF-F58F-4999-A14F-097761E1B324}" type="presParOf" srcId="{B54C2AEB-6195-4D5D-B9C2-0FE79C600214}" destId="{7474E1A0-1742-459A-A886-38282EC606C5}" srcOrd="5" destOrd="0" presId="urn:microsoft.com/office/officeart/2005/8/layout/hierarchy3"/>
    <dgm:cxn modelId="{1F0D5D18-B228-44FD-B12B-4C294C6AC5BC}" type="presParOf" srcId="{B54C2AEB-6195-4D5D-B9C2-0FE79C600214}" destId="{2F9C030A-4FCA-4573-88B4-7E45AEAB8210}" srcOrd="6" destOrd="0" presId="urn:microsoft.com/office/officeart/2005/8/layout/hierarchy3"/>
    <dgm:cxn modelId="{E095EF91-67D0-49F1-8989-3F21C6619275}" type="presParOf" srcId="{B54C2AEB-6195-4D5D-B9C2-0FE79C600214}" destId="{EB261115-2B7E-4F97-A393-2B40D55E756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A217E7-AFAC-492C-A98A-751A9B40A079}" type="doc">
      <dgm:prSet loTypeId="urn:microsoft.com/office/officeart/2005/8/layout/hList7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9D24EF-9390-4507-A067-28EE34A04308}">
      <dgm:prSet phldrT="[Текст]" custT="1"/>
      <dgm:spPr/>
      <dgm:t>
        <a:bodyPr/>
        <a:lstStyle/>
        <a:p>
          <a:r>
            <a:rPr lang="ru-RU" sz="1200" b="1" dirty="0" smtClean="0">
              <a:latin typeface="Arial Narrow" pitchFamily="34" charset="0"/>
              <a:cs typeface="Arial" pitchFamily="34" charset="0"/>
            </a:rPr>
            <a:t>Анализ и систематизация</a:t>
          </a:r>
          <a:r>
            <a:rPr lang="en-US" sz="1200" b="1" dirty="0" smtClean="0">
              <a:latin typeface="Arial Narrow" pitchFamily="34" charset="0"/>
              <a:cs typeface="Arial" pitchFamily="34" charset="0"/>
            </a:rPr>
            <a:t> </a:t>
          </a:r>
          <a:r>
            <a:rPr lang="ru-RU" sz="1200" b="1" dirty="0" smtClean="0">
              <a:latin typeface="Arial Narrow" pitchFamily="34" charset="0"/>
              <a:cs typeface="Arial" pitchFamily="34" charset="0"/>
            </a:rPr>
            <a:t>в отраслях</a:t>
          </a:r>
          <a:endParaRPr lang="ru-RU" sz="1200" b="1" dirty="0">
            <a:latin typeface="Arial Narrow" pitchFamily="34" charset="0"/>
          </a:endParaRPr>
        </a:p>
      </dgm:t>
    </dgm:pt>
    <dgm:pt modelId="{D7896019-5336-46F8-944F-5A13C1033A26}" type="parTrans" cxnId="{7521F699-C920-4917-ACB5-E60AEDE0D1CB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262C04A5-35B2-483F-AD32-DEAA8D319073}" type="sibTrans" cxnId="{7521F699-C920-4917-ACB5-E60AEDE0D1CB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56CC9C09-B272-4F74-91DD-EE486A24EF4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Формирова-ние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 Плана  стандартизации</a:t>
          </a:r>
          <a:endParaRPr lang="ru-RU" sz="1000" b="1" dirty="0">
            <a:latin typeface="Arial Narrow" pitchFamily="34" charset="0"/>
            <a:cs typeface="Arial" pitchFamily="34" charset="0"/>
          </a:endParaRPr>
        </a:p>
      </dgm:t>
    </dgm:pt>
    <dgm:pt modelId="{77064B4F-E832-4AC6-AE1D-3FDD606131BA}" type="parTrans" cxnId="{17D59CCC-4A78-4FC9-A416-3F69E573EAB5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74C0E1DB-BDA7-43AC-B320-86DCEAD57767}" type="sibTrans" cxnId="{17D59CCC-4A78-4FC9-A416-3F69E573EAB5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5BF1B063-572F-45A9-AA46-5B40C9B09809}">
      <dgm:prSet phldrT="[Текст]" custT="1"/>
      <dgm:spPr/>
      <dgm:t>
        <a:bodyPr/>
        <a:lstStyle/>
        <a:p>
          <a:endParaRPr lang="ru-RU" sz="1000" b="1" dirty="0" smtClean="0">
            <a:latin typeface="Arial Narrow" pitchFamily="34" charset="0"/>
            <a:cs typeface="Arial" pitchFamily="34" charset="0"/>
          </a:endParaRPr>
        </a:p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Разработка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основопола-гающих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 СТ РК, СТ РК,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взаимосвя-занных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 с ТР и СТ РК в реализацию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инновацион-ных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 и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инвестицион-ных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 проектов</a:t>
          </a:r>
          <a:endParaRPr lang="ru-RU" sz="1000" b="1" dirty="0">
            <a:latin typeface="Arial Narrow" pitchFamily="34" charset="0"/>
            <a:cs typeface="Arial" pitchFamily="34" charset="0"/>
          </a:endParaRPr>
        </a:p>
      </dgm:t>
    </dgm:pt>
    <dgm:pt modelId="{6628A496-BBE6-4A5A-BAFA-25F14F32E489}" type="parTrans" cxnId="{D782325F-DDFE-4547-81A2-FDB3CDF1DECA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F88A9DD9-8647-4C48-B5AE-12613D971265}" type="sibTrans" cxnId="{D782325F-DDFE-4547-81A2-FDB3CDF1DECA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59C64325-2156-47D1-9863-51196AADBB06}">
      <dgm:prSet phldrT="[Текст]" custT="1"/>
      <dgm:spPr/>
      <dgm:t>
        <a:bodyPr/>
        <a:lstStyle/>
        <a:p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Монито</a:t>
          </a:r>
          <a:r>
            <a:rPr lang="ru-RU" sz="1000" b="1" dirty="0" smtClean="0">
              <a:latin typeface="Arial Narrow" pitchFamily="34" charset="0"/>
              <a:cs typeface="Arial" pitchFamily="34" charset="0"/>
            </a:rPr>
            <a:t>-ринг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примене-ния</a:t>
          </a:r>
          <a:endParaRPr lang="en-US" sz="1000" b="1" dirty="0" smtClean="0">
            <a:latin typeface="Arial Narrow" pitchFamily="34" charset="0"/>
            <a:cs typeface="Arial" pitchFamily="34" charset="0"/>
          </a:endParaRPr>
        </a:p>
      </dgm:t>
    </dgm:pt>
    <dgm:pt modelId="{16FAE170-9D37-40E2-B620-AF2EA6CB164B}" type="parTrans" cxnId="{F79079B4-BFE4-49B0-8603-AA5AEEA6272E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F74DEA32-C29E-47E3-AF3D-AAA222CD702D}" type="sibTrans" cxnId="{F79079B4-BFE4-49B0-8603-AA5AEEA6272E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AEB907BD-A470-4F5D-9D7D-2F0899F7581F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Экспертиза стандартов</a:t>
          </a:r>
          <a:endParaRPr lang="ru-RU" sz="1000" b="1" dirty="0">
            <a:latin typeface="Arial Narrow" pitchFamily="34" charset="0"/>
            <a:cs typeface="Arial" pitchFamily="34" charset="0"/>
          </a:endParaRPr>
        </a:p>
      </dgm:t>
    </dgm:pt>
    <dgm:pt modelId="{B6556139-290A-4B46-BDE1-50367BCE85DA}" type="parTrans" cxnId="{2E0B715D-330F-439F-AA22-AEDE052B5F91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3473072F-34EB-4070-A46B-D4BD9ED7EB37}" type="sibTrans" cxnId="{2E0B715D-330F-439F-AA22-AEDE052B5F91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C61A5823-5F2B-4872-B432-593194AD7C44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Создание технических комитетов по </a:t>
          </a:r>
          <a:r>
            <a:rPr lang="ru-RU" sz="1000" b="1" smtClean="0">
              <a:latin typeface="Arial Narrow" pitchFamily="34" charset="0"/>
              <a:cs typeface="Arial" pitchFamily="34" charset="0"/>
            </a:rPr>
            <a:t>стандартиза-ции</a:t>
          </a:r>
          <a:endParaRPr lang="ru-RU" sz="1000" b="1" dirty="0">
            <a:latin typeface="Arial Narrow" pitchFamily="34" charset="0"/>
            <a:cs typeface="Arial" pitchFamily="34" charset="0"/>
          </a:endParaRPr>
        </a:p>
      </dgm:t>
    </dgm:pt>
    <dgm:pt modelId="{B9AAA1F9-11F5-4DAF-AD6E-F53AA5D666DA}" type="parTrans" cxnId="{200030B2-DD8B-4654-BB57-3F67CAE1A2DD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D5136CCC-72DD-42B0-9A4E-D27AA8DF193C}" type="sibTrans" cxnId="{200030B2-DD8B-4654-BB57-3F67CAE1A2DD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A7D133C5-7CFB-4DBB-B7B4-D0D6E1F1F2E3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Ведение </a:t>
          </a:r>
        </a:p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Единого фонда </a:t>
          </a:r>
          <a:endParaRPr lang="en-US" sz="1000" b="1" dirty="0" smtClean="0">
            <a:latin typeface="Arial Narrow" pitchFamily="34" charset="0"/>
            <a:cs typeface="Arial" pitchFamily="34" charset="0"/>
          </a:endParaRPr>
        </a:p>
      </dgm:t>
    </dgm:pt>
    <dgm:pt modelId="{98AC3727-D054-49F0-98AB-A1A54E640948}" type="parTrans" cxnId="{5A0FC7AD-8B17-44B3-AC56-344FFA51FEF9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AD263D0B-A572-40D1-B5CD-DB58A65A7001}" type="sibTrans" cxnId="{5A0FC7AD-8B17-44B3-AC56-344FFA51FEF9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2DF8BBE4-9706-44EE-B8FA-EDF233C0A44E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Официальное издание</a:t>
          </a:r>
          <a:endParaRPr lang="en-US" sz="1000" b="1" dirty="0" smtClean="0">
            <a:latin typeface="Arial Narrow" pitchFamily="34" charset="0"/>
            <a:cs typeface="Arial" pitchFamily="34" charset="0"/>
          </a:endParaRPr>
        </a:p>
      </dgm:t>
    </dgm:pt>
    <dgm:pt modelId="{C8656F05-C021-49C0-9664-4076EC97D166}" type="parTrans" cxnId="{2D2CED6E-3BB9-4B19-A16C-BFB3EF76BFED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363C3FAB-D44F-4A1D-A247-9B8CAE43D16C}" type="sibTrans" cxnId="{2D2CED6E-3BB9-4B19-A16C-BFB3EF76BFED}">
      <dgm:prSet/>
      <dgm:spPr/>
      <dgm:t>
        <a:bodyPr/>
        <a:lstStyle/>
        <a:p>
          <a:endParaRPr lang="ru-RU" sz="3200">
            <a:latin typeface="Arial Narrow" pitchFamily="34" charset="0"/>
          </a:endParaRPr>
        </a:p>
      </dgm:t>
    </dgm:pt>
    <dgm:pt modelId="{6707B299-D1BB-4537-A601-43C3A1CBD054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Обучение и наука</a:t>
          </a:r>
          <a:endParaRPr lang="en-US" sz="1000" b="1" dirty="0" smtClean="0">
            <a:latin typeface="Arial Narrow" pitchFamily="34" charset="0"/>
            <a:cs typeface="Arial" pitchFamily="34" charset="0"/>
          </a:endParaRPr>
        </a:p>
      </dgm:t>
    </dgm:pt>
    <dgm:pt modelId="{851120F1-2265-4199-A9F6-A300A733D684}" type="parTrans" cxnId="{2E9466D0-5608-4ABA-8E0A-B1D1BCBAB8AF}">
      <dgm:prSet/>
      <dgm:spPr/>
      <dgm:t>
        <a:bodyPr/>
        <a:lstStyle/>
        <a:p>
          <a:endParaRPr lang="ru-RU"/>
        </a:p>
      </dgm:t>
    </dgm:pt>
    <dgm:pt modelId="{F75D910F-53A1-453C-B62D-15764078E21F}" type="sibTrans" cxnId="{2E9466D0-5608-4ABA-8E0A-B1D1BCBAB8AF}">
      <dgm:prSet/>
      <dgm:spPr/>
      <dgm:t>
        <a:bodyPr/>
        <a:lstStyle/>
        <a:p>
          <a:endParaRPr lang="ru-RU"/>
        </a:p>
      </dgm:t>
    </dgm:pt>
    <dgm:pt modelId="{39296C46-A286-46B5-A99D-EA16BA02D9CA}">
      <dgm:prSet phldrT="[Текст]" custT="1"/>
      <dgm:spPr/>
      <dgm:t>
        <a:bodyPr/>
        <a:lstStyle/>
        <a:p>
          <a:r>
            <a:rPr lang="ru-RU" sz="1000" b="1" dirty="0" smtClean="0">
              <a:latin typeface="Arial Narrow" pitchFamily="34" charset="0"/>
              <a:cs typeface="Arial" pitchFamily="34" charset="0"/>
            </a:rPr>
            <a:t>Ведение реестра национальной системы </a:t>
          </a:r>
          <a:r>
            <a:rPr lang="ru-RU" sz="1000" b="1" dirty="0" err="1" smtClean="0">
              <a:latin typeface="Arial Narrow" pitchFamily="34" charset="0"/>
              <a:cs typeface="Arial" pitchFamily="34" charset="0"/>
            </a:rPr>
            <a:t>стандарти-зации</a:t>
          </a:r>
          <a:endParaRPr lang="en-US" sz="1000" b="1" dirty="0" smtClean="0">
            <a:latin typeface="Arial Narrow" pitchFamily="34" charset="0"/>
            <a:cs typeface="Arial" pitchFamily="34" charset="0"/>
          </a:endParaRPr>
        </a:p>
      </dgm:t>
    </dgm:pt>
    <dgm:pt modelId="{8DBA4490-743D-4487-B79E-BCB0FB71B030}" type="parTrans" cxnId="{56A5D3EE-00CA-4C87-83D6-D7F89DFBCFB9}">
      <dgm:prSet/>
      <dgm:spPr/>
      <dgm:t>
        <a:bodyPr/>
        <a:lstStyle/>
        <a:p>
          <a:endParaRPr lang="ru-RU"/>
        </a:p>
      </dgm:t>
    </dgm:pt>
    <dgm:pt modelId="{4CE9B2E2-8D8F-460E-A2B0-C10958580D04}" type="sibTrans" cxnId="{56A5D3EE-00CA-4C87-83D6-D7F89DFBCFB9}">
      <dgm:prSet/>
      <dgm:spPr/>
      <dgm:t>
        <a:bodyPr/>
        <a:lstStyle/>
        <a:p>
          <a:endParaRPr lang="ru-RU"/>
        </a:p>
      </dgm:t>
    </dgm:pt>
    <dgm:pt modelId="{BC0D5848-75E0-499B-A7D9-8B2403BCB01E}" type="pres">
      <dgm:prSet presAssocID="{0FA217E7-AFAC-492C-A98A-751A9B40A07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5F042D-24E6-4E36-B362-C65D5E64E2BA}" type="pres">
      <dgm:prSet presAssocID="{0FA217E7-AFAC-492C-A98A-751A9B40A079}" presName="fgShape" presStyleLbl="fgShp" presStyleIdx="0" presStyleCnt="1" custScaleY="95268" custLinFactNeighborX="667" custLinFactNeighborY="51573"/>
      <dgm:spPr/>
      <dgm:t>
        <a:bodyPr/>
        <a:lstStyle/>
        <a:p>
          <a:endParaRPr lang="ru-RU"/>
        </a:p>
      </dgm:t>
    </dgm:pt>
    <dgm:pt modelId="{73529B3B-35A7-4EF0-A947-2C97257E8EC3}" type="pres">
      <dgm:prSet presAssocID="{0FA217E7-AFAC-492C-A98A-751A9B40A079}" presName="linComp" presStyleCnt="0"/>
      <dgm:spPr/>
      <dgm:t>
        <a:bodyPr/>
        <a:lstStyle/>
        <a:p>
          <a:endParaRPr lang="ru-RU"/>
        </a:p>
      </dgm:t>
    </dgm:pt>
    <dgm:pt modelId="{45769260-2317-4992-A1F2-C8379F9C61FE}" type="pres">
      <dgm:prSet presAssocID="{999D24EF-9390-4507-A067-28EE34A04308}" presName="compNode" presStyleCnt="0"/>
      <dgm:spPr/>
      <dgm:t>
        <a:bodyPr/>
        <a:lstStyle/>
        <a:p>
          <a:endParaRPr lang="ru-RU"/>
        </a:p>
      </dgm:t>
    </dgm:pt>
    <dgm:pt modelId="{834FF648-94A8-49FE-AAED-FC643EA64B81}" type="pres">
      <dgm:prSet presAssocID="{999D24EF-9390-4507-A067-28EE34A04308}" presName="bkgdShape" presStyleLbl="node1" presStyleIdx="0" presStyleCnt="10" custScaleX="108676"/>
      <dgm:spPr/>
      <dgm:t>
        <a:bodyPr/>
        <a:lstStyle/>
        <a:p>
          <a:endParaRPr lang="ru-RU"/>
        </a:p>
      </dgm:t>
    </dgm:pt>
    <dgm:pt modelId="{9A5969CD-0154-40F6-8D8C-29FEAF616F65}" type="pres">
      <dgm:prSet presAssocID="{999D24EF-9390-4507-A067-28EE34A04308}" presName="nodeTx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73086-B001-4CCD-95F8-76EF7581FB0F}" type="pres">
      <dgm:prSet presAssocID="{999D24EF-9390-4507-A067-28EE34A04308}" presName="invisiNode" presStyleLbl="node1" presStyleIdx="0" presStyleCnt="10"/>
      <dgm:spPr/>
      <dgm:t>
        <a:bodyPr/>
        <a:lstStyle/>
        <a:p>
          <a:endParaRPr lang="ru-RU"/>
        </a:p>
      </dgm:t>
    </dgm:pt>
    <dgm:pt modelId="{5810ACC8-F913-40F9-B385-B053A3194FE4}" type="pres">
      <dgm:prSet presAssocID="{999D24EF-9390-4507-A067-28EE34A04308}" presName="imagNode" presStyleLbl="fgImgPlace1" presStyleIdx="0" presStyleCnt="10" custScaleY="8264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5B312CE-56ED-4314-82A0-5A7C620D1920}" type="pres">
      <dgm:prSet presAssocID="{262C04A5-35B2-483F-AD32-DEAA8D31907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B03CBDF-7C76-4045-8772-192B6E182F52}" type="pres">
      <dgm:prSet presAssocID="{56CC9C09-B272-4F74-91DD-EE486A24EF44}" presName="compNode" presStyleCnt="0"/>
      <dgm:spPr/>
      <dgm:t>
        <a:bodyPr/>
        <a:lstStyle/>
        <a:p>
          <a:endParaRPr lang="ru-RU"/>
        </a:p>
      </dgm:t>
    </dgm:pt>
    <dgm:pt modelId="{772FFBBE-43F3-4661-991B-3C99159717C1}" type="pres">
      <dgm:prSet presAssocID="{56CC9C09-B272-4F74-91DD-EE486A24EF44}" presName="bkgdShape" presStyleLbl="node1" presStyleIdx="1" presStyleCnt="10" custScaleX="118317"/>
      <dgm:spPr/>
      <dgm:t>
        <a:bodyPr/>
        <a:lstStyle/>
        <a:p>
          <a:endParaRPr lang="ru-RU"/>
        </a:p>
      </dgm:t>
    </dgm:pt>
    <dgm:pt modelId="{066FEE54-A9F1-4CF1-B5D1-ED16A4791AD6}" type="pres">
      <dgm:prSet presAssocID="{56CC9C09-B272-4F74-91DD-EE486A24EF44}" presName="nodeTx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212D07-6FD5-44DC-B47E-F15A03DD8D76}" type="pres">
      <dgm:prSet presAssocID="{56CC9C09-B272-4F74-91DD-EE486A24EF44}" presName="invisiNode" presStyleLbl="node1" presStyleIdx="1" presStyleCnt="10"/>
      <dgm:spPr/>
      <dgm:t>
        <a:bodyPr/>
        <a:lstStyle/>
        <a:p>
          <a:endParaRPr lang="ru-RU"/>
        </a:p>
      </dgm:t>
    </dgm:pt>
    <dgm:pt modelId="{999EC5D1-4E52-4E20-8506-68A9E84636DC}" type="pres">
      <dgm:prSet presAssocID="{56CC9C09-B272-4F74-91DD-EE486A24EF44}" presName="imagNode" presStyleLbl="fgImgPlace1" presStyleIdx="1" presStyleCnt="10" custScaleY="8264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C358FFD-7FB7-45A6-AE6D-046C08044F49}" type="pres">
      <dgm:prSet presAssocID="{74C0E1DB-BDA7-43AC-B320-86DCEAD5776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1890BE9-81F4-4BBC-A1C4-572CEA2E66FD}" type="pres">
      <dgm:prSet presAssocID="{5BF1B063-572F-45A9-AA46-5B40C9B09809}" presName="compNode" presStyleCnt="0"/>
      <dgm:spPr/>
      <dgm:t>
        <a:bodyPr/>
        <a:lstStyle/>
        <a:p>
          <a:endParaRPr lang="ru-RU"/>
        </a:p>
      </dgm:t>
    </dgm:pt>
    <dgm:pt modelId="{763A1A80-F38C-4BA7-96AA-52271A83B8FD}" type="pres">
      <dgm:prSet presAssocID="{5BF1B063-572F-45A9-AA46-5B40C9B09809}" presName="bkgdShape" presStyleLbl="node1" presStyleIdx="2" presStyleCnt="10" custScaleX="129747"/>
      <dgm:spPr/>
      <dgm:t>
        <a:bodyPr/>
        <a:lstStyle/>
        <a:p>
          <a:endParaRPr lang="ru-RU"/>
        </a:p>
      </dgm:t>
    </dgm:pt>
    <dgm:pt modelId="{9F2D2DCE-3CF6-4EDF-9608-368094FB4B10}" type="pres">
      <dgm:prSet presAssocID="{5BF1B063-572F-45A9-AA46-5B40C9B09809}" presName="nodeTx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7D5C5-B8FB-4BBD-97C8-2F039821F423}" type="pres">
      <dgm:prSet presAssocID="{5BF1B063-572F-45A9-AA46-5B40C9B09809}" presName="invisiNode" presStyleLbl="node1" presStyleIdx="2" presStyleCnt="10"/>
      <dgm:spPr/>
      <dgm:t>
        <a:bodyPr/>
        <a:lstStyle/>
        <a:p>
          <a:endParaRPr lang="ru-RU"/>
        </a:p>
      </dgm:t>
    </dgm:pt>
    <dgm:pt modelId="{77D63EBD-4BD3-454D-B0D9-C4B45A6A3EB2}" type="pres">
      <dgm:prSet presAssocID="{5BF1B063-572F-45A9-AA46-5B40C9B09809}" presName="imagNode" presStyleLbl="fgImgPlace1" presStyleIdx="2" presStyleCnt="10" custScaleY="8264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27A28BA-FEC3-48D0-80AB-44BF48112C27}" type="pres">
      <dgm:prSet presAssocID="{F88A9DD9-8647-4C48-B5AE-12613D9712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1349ACC-23F1-4425-9CF7-3E2891201C86}" type="pres">
      <dgm:prSet presAssocID="{AEB907BD-A470-4F5D-9D7D-2F0899F7581F}" presName="compNode" presStyleCnt="0"/>
      <dgm:spPr/>
      <dgm:t>
        <a:bodyPr/>
        <a:lstStyle/>
        <a:p>
          <a:endParaRPr lang="ru-RU"/>
        </a:p>
      </dgm:t>
    </dgm:pt>
    <dgm:pt modelId="{CDE0F4BF-D088-405D-8B7E-D3969C971CC3}" type="pres">
      <dgm:prSet presAssocID="{AEB907BD-A470-4F5D-9D7D-2F0899F7581F}" presName="bkgdShape" presStyleLbl="node1" presStyleIdx="3" presStyleCnt="10" custScaleX="102646"/>
      <dgm:spPr/>
      <dgm:t>
        <a:bodyPr/>
        <a:lstStyle/>
        <a:p>
          <a:endParaRPr lang="ru-RU"/>
        </a:p>
      </dgm:t>
    </dgm:pt>
    <dgm:pt modelId="{1DC39362-59F7-4BBE-BF1D-2217C8D69BD1}" type="pres">
      <dgm:prSet presAssocID="{AEB907BD-A470-4F5D-9D7D-2F0899F7581F}" presName="nodeTx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E0010-9B0B-4C39-AEE5-B10A76471E36}" type="pres">
      <dgm:prSet presAssocID="{AEB907BD-A470-4F5D-9D7D-2F0899F7581F}" presName="invisiNode" presStyleLbl="node1" presStyleIdx="3" presStyleCnt="10"/>
      <dgm:spPr/>
      <dgm:t>
        <a:bodyPr/>
        <a:lstStyle/>
        <a:p>
          <a:endParaRPr lang="ru-RU"/>
        </a:p>
      </dgm:t>
    </dgm:pt>
    <dgm:pt modelId="{895AB54E-0169-43A1-BB87-7EA852FB2F6C}" type="pres">
      <dgm:prSet presAssocID="{AEB907BD-A470-4F5D-9D7D-2F0899F7581F}" presName="imagNode" presStyleLbl="fgImgPlace1" presStyleIdx="3" presStyleCnt="10" custScaleY="8264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7183DF0-1B70-4E56-B96C-354EB3DCA3D4}" type="pres">
      <dgm:prSet presAssocID="{3473072F-34EB-4070-A46B-D4BD9ED7EB3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231BFE-1A66-4C6A-9A6B-B4D2DDA2B4A3}" type="pres">
      <dgm:prSet presAssocID="{C61A5823-5F2B-4872-B432-593194AD7C44}" presName="compNode" presStyleCnt="0"/>
      <dgm:spPr/>
      <dgm:t>
        <a:bodyPr/>
        <a:lstStyle/>
        <a:p>
          <a:endParaRPr lang="ru-RU"/>
        </a:p>
      </dgm:t>
    </dgm:pt>
    <dgm:pt modelId="{9BF735DD-7A77-48F1-B379-ADFD14A7714D}" type="pres">
      <dgm:prSet presAssocID="{C61A5823-5F2B-4872-B432-593194AD7C44}" presName="bkgdShape" presStyleLbl="node1" presStyleIdx="4" presStyleCnt="10" custScaleX="115611"/>
      <dgm:spPr/>
      <dgm:t>
        <a:bodyPr/>
        <a:lstStyle/>
        <a:p>
          <a:endParaRPr lang="ru-RU"/>
        </a:p>
      </dgm:t>
    </dgm:pt>
    <dgm:pt modelId="{A58BEC2A-D6D4-42B4-A5B8-A7DCD2D32C0B}" type="pres">
      <dgm:prSet presAssocID="{C61A5823-5F2B-4872-B432-593194AD7C44}" presName="nodeTx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75DC7D-5417-420D-8AB2-6BF764CF09F4}" type="pres">
      <dgm:prSet presAssocID="{C61A5823-5F2B-4872-B432-593194AD7C44}" presName="invisiNode" presStyleLbl="node1" presStyleIdx="4" presStyleCnt="10"/>
      <dgm:spPr/>
      <dgm:t>
        <a:bodyPr/>
        <a:lstStyle/>
        <a:p>
          <a:endParaRPr lang="ru-RU"/>
        </a:p>
      </dgm:t>
    </dgm:pt>
    <dgm:pt modelId="{E7CC8DE9-CE2E-4AD3-83AD-D81367430F12}" type="pres">
      <dgm:prSet presAssocID="{C61A5823-5F2B-4872-B432-593194AD7C44}" presName="imagNode" presStyleLbl="fgImgPlace1" presStyleIdx="4" presStyleCnt="10" custScaleY="8264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9C17CD9-EA72-4135-B8DC-C84B47CFF773}" type="pres">
      <dgm:prSet presAssocID="{D5136CCC-72DD-42B0-9A4E-D27AA8DF193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26E3346-6DB0-4461-8222-A69B12C93C61}" type="pres">
      <dgm:prSet presAssocID="{A7D133C5-7CFB-4DBB-B7B4-D0D6E1F1F2E3}" presName="compNode" presStyleCnt="0"/>
      <dgm:spPr/>
      <dgm:t>
        <a:bodyPr/>
        <a:lstStyle/>
        <a:p>
          <a:endParaRPr lang="ru-RU"/>
        </a:p>
      </dgm:t>
    </dgm:pt>
    <dgm:pt modelId="{99124BBF-2298-4B74-98C5-0C0E128F6021}" type="pres">
      <dgm:prSet presAssocID="{A7D133C5-7CFB-4DBB-B7B4-D0D6E1F1F2E3}" presName="bkgdShape" presStyleLbl="node1" presStyleIdx="5" presStyleCnt="10" custScaleX="120716"/>
      <dgm:spPr/>
      <dgm:t>
        <a:bodyPr/>
        <a:lstStyle/>
        <a:p>
          <a:endParaRPr lang="ru-RU"/>
        </a:p>
      </dgm:t>
    </dgm:pt>
    <dgm:pt modelId="{E2BC19D2-C7FC-4E9A-842E-E3AC402244E4}" type="pres">
      <dgm:prSet presAssocID="{A7D133C5-7CFB-4DBB-B7B4-D0D6E1F1F2E3}" presName="nodeTx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ED611-57D1-4536-820A-2C15B7FA89A8}" type="pres">
      <dgm:prSet presAssocID="{A7D133C5-7CFB-4DBB-B7B4-D0D6E1F1F2E3}" presName="invisiNode" presStyleLbl="node1" presStyleIdx="5" presStyleCnt="10"/>
      <dgm:spPr/>
      <dgm:t>
        <a:bodyPr/>
        <a:lstStyle/>
        <a:p>
          <a:endParaRPr lang="ru-RU"/>
        </a:p>
      </dgm:t>
    </dgm:pt>
    <dgm:pt modelId="{F78A3450-3E78-4494-89F2-ED5D1CBDC772}" type="pres">
      <dgm:prSet presAssocID="{A7D133C5-7CFB-4DBB-B7B4-D0D6E1F1F2E3}" presName="imagNode" presStyleLbl="fgImgPlace1" presStyleIdx="5" presStyleCnt="10" custScaleY="82645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CEFF52F-F4EA-4E4B-AD79-41305DDCB732}" type="pres">
      <dgm:prSet presAssocID="{AD263D0B-A572-40D1-B5CD-DB58A65A700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68A3296-92F4-4CB6-8480-3D1C40C597D6}" type="pres">
      <dgm:prSet presAssocID="{2DF8BBE4-9706-44EE-B8FA-EDF233C0A44E}" presName="compNode" presStyleCnt="0"/>
      <dgm:spPr/>
      <dgm:t>
        <a:bodyPr/>
        <a:lstStyle/>
        <a:p>
          <a:endParaRPr lang="ru-RU"/>
        </a:p>
      </dgm:t>
    </dgm:pt>
    <dgm:pt modelId="{811AC145-C32A-4065-B62C-109F00546AC8}" type="pres">
      <dgm:prSet presAssocID="{2DF8BBE4-9706-44EE-B8FA-EDF233C0A44E}" presName="bkgdShape" presStyleLbl="node1" presStyleIdx="6" presStyleCnt="10"/>
      <dgm:spPr/>
      <dgm:t>
        <a:bodyPr/>
        <a:lstStyle/>
        <a:p>
          <a:endParaRPr lang="ru-RU"/>
        </a:p>
      </dgm:t>
    </dgm:pt>
    <dgm:pt modelId="{FB2A9F9C-8E06-4063-954F-154B384ACB65}" type="pres">
      <dgm:prSet presAssocID="{2DF8BBE4-9706-44EE-B8FA-EDF233C0A44E}" presName="nodeTx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A7D5B-7AB2-44FF-88AA-69D0F0EF7E5F}" type="pres">
      <dgm:prSet presAssocID="{2DF8BBE4-9706-44EE-B8FA-EDF233C0A44E}" presName="invisiNode" presStyleLbl="node1" presStyleIdx="6" presStyleCnt="10"/>
      <dgm:spPr/>
      <dgm:t>
        <a:bodyPr/>
        <a:lstStyle/>
        <a:p>
          <a:endParaRPr lang="ru-RU"/>
        </a:p>
      </dgm:t>
    </dgm:pt>
    <dgm:pt modelId="{CF8D2552-E7B0-4B6B-AD4B-02AD3EC74FAC}" type="pres">
      <dgm:prSet presAssocID="{2DF8BBE4-9706-44EE-B8FA-EDF233C0A44E}" presName="imagNode" presStyleLbl="fgImgPlace1" presStyleIdx="6" presStyleCnt="10" custScaleY="82645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69AFAA7-6F67-40A1-95E5-A601D104217B}" type="pres">
      <dgm:prSet presAssocID="{363C3FAB-D44F-4A1D-A247-9B8CAE43D16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414BE61-70EA-46FE-97A0-4B97048D5DA7}" type="pres">
      <dgm:prSet presAssocID="{59C64325-2156-47D1-9863-51196AADBB06}" presName="compNode" presStyleCnt="0"/>
      <dgm:spPr/>
      <dgm:t>
        <a:bodyPr/>
        <a:lstStyle/>
        <a:p>
          <a:endParaRPr lang="ru-RU"/>
        </a:p>
      </dgm:t>
    </dgm:pt>
    <dgm:pt modelId="{225758C9-5377-482D-AF3D-CEAF4B3A6D94}" type="pres">
      <dgm:prSet presAssocID="{59C64325-2156-47D1-9863-51196AADBB06}" presName="bkgdShape" presStyleLbl="node1" presStyleIdx="7" presStyleCnt="10"/>
      <dgm:spPr/>
      <dgm:t>
        <a:bodyPr/>
        <a:lstStyle/>
        <a:p>
          <a:endParaRPr lang="ru-RU"/>
        </a:p>
      </dgm:t>
    </dgm:pt>
    <dgm:pt modelId="{27FEC64D-DC72-4062-B72C-2CBC45F78A78}" type="pres">
      <dgm:prSet presAssocID="{59C64325-2156-47D1-9863-51196AADBB06}" presName="nodeTx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8D7AC-D9B7-4457-8D40-B8333FAB2FB3}" type="pres">
      <dgm:prSet presAssocID="{59C64325-2156-47D1-9863-51196AADBB06}" presName="invisiNode" presStyleLbl="node1" presStyleIdx="7" presStyleCnt="10"/>
      <dgm:spPr/>
      <dgm:t>
        <a:bodyPr/>
        <a:lstStyle/>
        <a:p>
          <a:endParaRPr lang="ru-RU"/>
        </a:p>
      </dgm:t>
    </dgm:pt>
    <dgm:pt modelId="{0836825C-02AB-4B01-8713-8C1DA4884EFF}" type="pres">
      <dgm:prSet presAssocID="{59C64325-2156-47D1-9863-51196AADBB06}" presName="imagNode" presStyleLbl="fgImgPlace1" presStyleIdx="7" presStyleCnt="10" custScaleY="82645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52F68A0-9388-40D9-9314-745642515E68}" type="pres">
      <dgm:prSet presAssocID="{F74DEA32-C29E-47E3-AF3D-AAA222CD702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525532F-E4D8-4C63-BF70-1FE03CC8FDD4}" type="pres">
      <dgm:prSet presAssocID="{6707B299-D1BB-4537-A601-43C3A1CBD054}" presName="compNode" presStyleCnt="0"/>
      <dgm:spPr/>
    </dgm:pt>
    <dgm:pt modelId="{FC59950A-FEB5-427E-AE08-46ECFAA1FBEE}" type="pres">
      <dgm:prSet presAssocID="{6707B299-D1BB-4537-A601-43C3A1CBD054}" presName="bkgdShape" presStyleLbl="node1" presStyleIdx="8" presStyleCnt="10"/>
      <dgm:spPr/>
      <dgm:t>
        <a:bodyPr/>
        <a:lstStyle/>
        <a:p>
          <a:endParaRPr lang="ru-RU"/>
        </a:p>
      </dgm:t>
    </dgm:pt>
    <dgm:pt modelId="{785A53E7-48D7-47A7-A3D4-5A455BD738EF}" type="pres">
      <dgm:prSet presAssocID="{6707B299-D1BB-4537-A601-43C3A1CBD054}" presName="nodeTx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41CD6-CD1E-4F77-94BF-80BF19330C2E}" type="pres">
      <dgm:prSet presAssocID="{6707B299-D1BB-4537-A601-43C3A1CBD054}" presName="invisiNode" presStyleLbl="node1" presStyleIdx="8" presStyleCnt="10"/>
      <dgm:spPr/>
    </dgm:pt>
    <dgm:pt modelId="{65837BF6-56A9-4D1E-AF89-9CB16BAEB5D5}" type="pres">
      <dgm:prSet presAssocID="{6707B299-D1BB-4537-A601-43C3A1CBD054}" presName="imagNode" presStyleLbl="fgImgPlace1" presStyleIdx="8" presStyleCnt="10"/>
      <dgm:spPr>
        <a:blipFill rotWithShape="1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26653D-7E05-41ED-9DB7-AB9CB8CE8EB0}" type="pres">
      <dgm:prSet presAssocID="{F75D910F-53A1-453C-B62D-15764078E21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0D4416F-E646-4F04-B8FB-BD681B1AD770}" type="pres">
      <dgm:prSet presAssocID="{39296C46-A286-46B5-A99D-EA16BA02D9CA}" presName="compNode" presStyleCnt="0"/>
      <dgm:spPr/>
    </dgm:pt>
    <dgm:pt modelId="{E4630A4E-1975-4935-BCF5-185BF89F7672}" type="pres">
      <dgm:prSet presAssocID="{39296C46-A286-46B5-A99D-EA16BA02D9CA}" presName="bkgdShape" presStyleLbl="node1" presStyleIdx="9" presStyleCnt="10"/>
      <dgm:spPr/>
      <dgm:t>
        <a:bodyPr/>
        <a:lstStyle/>
        <a:p>
          <a:endParaRPr lang="ru-RU"/>
        </a:p>
      </dgm:t>
    </dgm:pt>
    <dgm:pt modelId="{E499E364-393E-473E-8C80-2652F71E61CB}" type="pres">
      <dgm:prSet presAssocID="{39296C46-A286-46B5-A99D-EA16BA02D9CA}" presName="nodeTx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D88B5-36A7-4118-B757-C48B5A4F9A9B}" type="pres">
      <dgm:prSet presAssocID="{39296C46-A286-46B5-A99D-EA16BA02D9CA}" presName="invisiNode" presStyleLbl="node1" presStyleIdx="9" presStyleCnt="10"/>
      <dgm:spPr/>
    </dgm:pt>
    <dgm:pt modelId="{26E33C38-85E4-4AC2-9AB0-96263A5635C5}" type="pres">
      <dgm:prSet presAssocID="{39296C46-A286-46B5-A99D-EA16BA02D9CA}" presName="imagNode" presStyleLbl="fgImgPlace1" presStyleIdx="9" presStyleCnt="10"/>
      <dgm:spPr>
        <a:blipFill rotWithShape="1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6991D23-169C-4094-888D-644EA5804590}" type="presOf" srcId="{5BF1B063-572F-45A9-AA46-5B40C9B09809}" destId="{763A1A80-F38C-4BA7-96AA-52271A83B8FD}" srcOrd="0" destOrd="0" presId="urn:microsoft.com/office/officeart/2005/8/layout/hList7"/>
    <dgm:cxn modelId="{B6DA1251-D866-4AFE-B614-EF2FD6AF32DE}" type="presOf" srcId="{C61A5823-5F2B-4872-B432-593194AD7C44}" destId="{A58BEC2A-D6D4-42B4-A5B8-A7DCD2D32C0B}" srcOrd="1" destOrd="0" presId="urn:microsoft.com/office/officeart/2005/8/layout/hList7"/>
    <dgm:cxn modelId="{200030B2-DD8B-4654-BB57-3F67CAE1A2DD}" srcId="{0FA217E7-AFAC-492C-A98A-751A9B40A079}" destId="{C61A5823-5F2B-4872-B432-593194AD7C44}" srcOrd="4" destOrd="0" parTransId="{B9AAA1F9-11F5-4DAF-AD6E-F53AA5D666DA}" sibTransId="{D5136CCC-72DD-42B0-9A4E-D27AA8DF193C}"/>
    <dgm:cxn modelId="{882A97D0-86FA-4F5E-9F67-18E7EA780598}" type="presOf" srcId="{A7D133C5-7CFB-4DBB-B7B4-D0D6E1F1F2E3}" destId="{E2BC19D2-C7FC-4E9A-842E-E3AC402244E4}" srcOrd="1" destOrd="0" presId="urn:microsoft.com/office/officeart/2005/8/layout/hList7"/>
    <dgm:cxn modelId="{56A5D3EE-00CA-4C87-83D6-D7F89DFBCFB9}" srcId="{0FA217E7-AFAC-492C-A98A-751A9B40A079}" destId="{39296C46-A286-46B5-A99D-EA16BA02D9CA}" srcOrd="9" destOrd="0" parTransId="{8DBA4490-743D-4487-B79E-BCB0FB71B030}" sibTransId="{4CE9B2E2-8D8F-460E-A2B0-C10958580D04}"/>
    <dgm:cxn modelId="{D782325F-DDFE-4547-81A2-FDB3CDF1DECA}" srcId="{0FA217E7-AFAC-492C-A98A-751A9B40A079}" destId="{5BF1B063-572F-45A9-AA46-5B40C9B09809}" srcOrd="2" destOrd="0" parTransId="{6628A496-BBE6-4A5A-BAFA-25F14F32E489}" sibTransId="{F88A9DD9-8647-4C48-B5AE-12613D971265}"/>
    <dgm:cxn modelId="{2AC828C4-6EBB-4689-B89C-DE126931CC4D}" type="presOf" srcId="{F75D910F-53A1-453C-B62D-15764078E21F}" destId="{0D26653D-7E05-41ED-9DB7-AB9CB8CE8EB0}" srcOrd="0" destOrd="0" presId="urn:microsoft.com/office/officeart/2005/8/layout/hList7"/>
    <dgm:cxn modelId="{6E8E6183-696D-483A-8361-5C9FD5BA4D85}" type="presOf" srcId="{AEB907BD-A470-4F5D-9D7D-2F0899F7581F}" destId="{CDE0F4BF-D088-405D-8B7E-D3969C971CC3}" srcOrd="0" destOrd="0" presId="urn:microsoft.com/office/officeart/2005/8/layout/hList7"/>
    <dgm:cxn modelId="{B541A4EF-A56A-47B8-9CFA-0505764712D4}" type="presOf" srcId="{999D24EF-9390-4507-A067-28EE34A04308}" destId="{9A5969CD-0154-40F6-8D8C-29FEAF616F65}" srcOrd="1" destOrd="0" presId="urn:microsoft.com/office/officeart/2005/8/layout/hList7"/>
    <dgm:cxn modelId="{ACED9CD3-DC1B-4273-B340-41E50BA51E69}" type="presOf" srcId="{2DF8BBE4-9706-44EE-B8FA-EDF233C0A44E}" destId="{FB2A9F9C-8E06-4063-954F-154B384ACB65}" srcOrd="1" destOrd="0" presId="urn:microsoft.com/office/officeart/2005/8/layout/hList7"/>
    <dgm:cxn modelId="{7521F699-C920-4917-ACB5-E60AEDE0D1CB}" srcId="{0FA217E7-AFAC-492C-A98A-751A9B40A079}" destId="{999D24EF-9390-4507-A067-28EE34A04308}" srcOrd="0" destOrd="0" parTransId="{D7896019-5336-46F8-944F-5A13C1033A26}" sibTransId="{262C04A5-35B2-483F-AD32-DEAA8D319073}"/>
    <dgm:cxn modelId="{2E9466D0-5608-4ABA-8E0A-B1D1BCBAB8AF}" srcId="{0FA217E7-AFAC-492C-A98A-751A9B40A079}" destId="{6707B299-D1BB-4537-A601-43C3A1CBD054}" srcOrd="8" destOrd="0" parTransId="{851120F1-2265-4199-A9F6-A300A733D684}" sibTransId="{F75D910F-53A1-453C-B62D-15764078E21F}"/>
    <dgm:cxn modelId="{A3190999-FC52-46F1-817E-9020A18F08E2}" type="presOf" srcId="{56CC9C09-B272-4F74-91DD-EE486A24EF44}" destId="{772FFBBE-43F3-4661-991B-3C99159717C1}" srcOrd="0" destOrd="0" presId="urn:microsoft.com/office/officeart/2005/8/layout/hList7"/>
    <dgm:cxn modelId="{2E0B715D-330F-439F-AA22-AEDE052B5F91}" srcId="{0FA217E7-AFAC-492C-A98A-751A9B40A079}" destId="{AEB907BD-A470-4F5D-9D7D-2F0899F7581F}" srcOrd="3" destOrd="0" parTransId="{B6556139-290A-4B46-BDE1-50367BCE85DA}" sibTransId="{3473072F-34EB-4070-A46B-D4BD9ED7EB37}"/>
    <dgm:cxn modelId="{5D9777BA-FC47-4F0F-8598-34794DD37893}" type="presOf" srcId="{6707B299-D1BB-4537-A601-43C3A1CBD054}" destId="{FC59950A-FEB5-427E-AE08-46ECFAA1FBEE}" srcOrd="0" destOrd="0" presId="urn:microsoft.com/office/officeart/2005/8/layout/hList7"/>
    <dgm:cxn modelId="{E2C416AE-542E-4E16-9F7C-0CC6AD440756}" type="presOf" srcId="{F74DEA32-C29E-47E3-AF3D-AAA222CD702D}" destId="{B52F68A0-9388-40D9-9314-745642515E68}" srcOrd="0" destOrd="0" presId="urn:microsoft.com/office/officeart/2005/8/layout/hList7"/>
    <dgm:cxn modelId="{66A70614-7F05-428D-9838-FCE77CED5580}" type="presOf" srcId="{39296C46-A286-46B5-A99D-EA16BA02D9CA}" destId="{E4630A4E-1975-4935-BCF5-185BF89F7672}" srcOrd="0" destOrd="0" presId="urn:microsoft.com/office/officeart/2005/8/layout/hList7"/>
    <dgm:cxn modelId="{C1F0DAB7-B10A-4AE5-8E24-3C1FDD4A26CC}" type="presOf" srcId="{363C3FAB-D44F-4A1D-A247-9B8CAE43D16C}" destId="{B69AFAA7-6F67-40A1-95E5-A601D104217B}" srcOrd="0" destOrd="0" presId="urn:microsoft.com/office/officeart/2005/8/layout/hList7"/>
    <dgm:cxn modelId="{F0B113A1-63F5-43E8-B06E-C0C2EF1E42C6}" type="presOf" srcId="{AEB907BD-A470-4F5D-9D7D-2F0899F7581F}" destId="{1DC39362-59F7-4BBE-BF1D-2217C8D69BD1}" srcOrd="1" destOrd="0" presId="urn:microsoft.com/office/officeart/2005/8/layout/hList7"/>
    <dgm:cxn modelId="{7F8A8547-EC93-4BE0-B9BB-5B866A3BF0A3}" type="presOf" srcId="{AD263D0B-A572-40D1-B5CD-DB58A65A7001}" destId="{ECEFF52F-F4EA-4E4B-AD79-41305DDCB732}" srcOrd="0" destOrd="0" presId="urn:microsoft.com/office/officeart/2005/8/layout/hList7"/>
    <dgm:cxn modelId="{F59BFE07-2A6E-4AD0-AAA9-9C170878CDA7}" type="presOf" srcId="{0FA217E7-AFAC-492C-A98A-751A9B40A079}" destId="{BC0D5848-75E0-499B-A7D9-8B2403BCB01E}" srcOrd="0" destOrd="0" presId="urn:microsoft.com/office/officeart/2005/8/layout/hList7"/>
    <dgm:cxn modelId="{14D32358-9C11-4A43-9C0D-93DCF2B69406}" type="presOf" srcId="{59C64325-2156-47D1-9863-51196AADBB06}" destId="{225758C9-5377-482D-AF3D-CEAF4B3A6D94}" srcOrd="0" destOrd="0" presId="urn:microsoft.com/office/officeart/2005/8/layout/hList7"/>
    <dgm:cxn modelId="{6B7CDDD8-2F21-406B-9EE2-1932FBF4C81F}" type="presOf" srcId="{3473072F-34EB-4070-A46B-D4BD9ED7EB37}" destId="{27183DF0-1B70-4E56-B96C-354EB3DCA3D4}" srcOrd="0" destOrd="0" presId="urn:microsoft.com/office/officeart/2005/8/layout/hList7"/>
    <dgm:cxn modelId="{63FD0C20-D767-4407-96BD-8655735E6DD0}" type="presOf" srcId="{262C04A5-35B2-483F-AD32-DEAA8D319073}" destId="{15B312CE-56ED-4314-82A0-5A7C620D1920}" srcOrd="0" destOrd="0" presId="urn:microsoft.com/office/officeart/2005/8/layout/hList7"/>
    <dgm:cxn modelId="{17D59CCC-4A78-4FC9-A416-3F69E573EAB5}" srcId="{0FA217E7-AFAC-492C-A98A-751A9B40A079}" destId="{56CC9C09-B272-4F74-91DD-EE486A24EF44}" srcOrd="1" destOrd="0" parTransId="{77064B4F-E832-4AC6-AE1D-3FDD606131BA}" sibTransId="{74C0E1DB-BDA7-43AC-B320-86DCEAD57767}"/>
    <dgm:cxn modelId="{2D3E0AC3-DCA0-4D48-B9C3-73989680F50A}" type="presOf" srcId="{999D24EF-9390-4507-A067-28EE34A04308}" destId="{834FF648-94A8-49FE-AAED-FC643EA64B81}" srcOrd="0" destOrd="0" presId="urn:microsoft.com/office/officeart/2005/8/layout/hList7"/>
    <dgm:cxn modelId="{CC255115-32A3-4397-922F-2852C417F86A}" type="presOf" srcId="{59C64325-2156-47D1-9863-51196AADBB06}" destId="{27FEC64D-DC72-4062-B72C-2CBC45F78A78}" srcOrd="1" destOrd="0" presId="urn:microsoft.com/office/officeart/2005/8/layout/hList7"/>
    <dgm:cxn modelId="{CBB0137E-1A03-4832-8035-B75A2B82991D}" type="presOf" srcId="{74C0E1DB-BDA7-43AC-B320-86DCEAD57767}" destId="{9C358FFD-7FB7-45A6-AE6D-046C08044F49}" srcOrd="0" destOrd="0" presId="urn:microsoft.com/office/officeart/2005/8/layout/hList7"/>
    <dgm:cxn modelId="{2D2CED6E-3BB9-4B19-A16C-BFB3EF76BFED}" srcId="{0FA217E7-AFAC-492C-A98A-751A9B40A079}" destId="{2DF8BBE4-9706-44EE-B8FA-EDF233C0A44E}" srcOrd="6" destOrd="0" parTransId="{C8656F05-C021-49C0-9664-4076EC97D166}" sibTransId="{363C3FAB-D44F-4A1D-A247-9B8CAE43D16C}"/>
    <dgm:cxn modelId="{F79079B4-BFE4-49B0-8603-AA5AEEA6272E}" srcId="{0FA217E7-AFAC-492C-A98A-751A9B40A079}" destId="{59C64325-2156-47D1-9863-51196AADBB06}" srcOrd="7" destOrd="0" parTransId="{16FAE170-9D37-40E2-B620-AF2EA6CB164B}" sibTransId="{F74DEA32-C29E-47E3-AF3D-AAA222CD702D}"/>
    <dgm:cxn modelId="{3AAA16F0-4915-476B-89E3-7EBF808EA9DB}" type="presOf" srcId="{56CC9C09-B272-4F74-91DD-EE486A24EF44}" destId="{066FEE54-A9F1-4CF1-B5D1-ED16A4791AD6}" srcOrd="1" destOrd="0" presId="urn:microsoft.com/office/officeart/2005/8/layout/hList7"/>
    <dgm:cxn modelId="{A9238F86-ED17-47AA-B089-C5D320AFA663}" type="presOf" srcId="{5BF1B063-572F-45A9-AA46-5B40C9B09809}" destId="{9F2D2DCE-3CF6-4EDF-9608-368094FB4B10}" srcOrd="1" destOrd="0" presId="urn:microsoft.com/office/officeart/2005/8/layout/hList7"/>
    <dgm:cxn modelId="{70A5D868-06FF-4999-9418-E2B364C2D2E9}" type="presOf" srcId="{C61A5823-5F2B-4872-B432-593194AD7C44}" destId="{9BF735DD-7A77-48F1-B379-ADFD14A7714D}" srcOrd="0" destOrd="0" presId="urn:microsoft.com/office/officeart/2005/8/layout/hList7"/>
    <dgm:cxn modelId="{7FE75DE2-5C3A-4CF3-A1EA-205037B38BEA}" type="presOf" srcId="{D5136CCC-72DD-42B0-9A4E-D27AA8DF193C}" destId="{19C17CD9-EA72-4135-B8DC-C84B47CFF773}" srcOrd="0" destOrd="0" presId="urn:microsoft.com/office/officeart/2005/8/layout/hList7"/>
    <dgm:cxn modelId="{7762A403-4E60-47C9-A5F1-AE51119BF4BD}" type="presOf" srcId="{39296C46-A286-46B5-A99D-EA16BA02D9CA}" destId="{E499E364-393E-473E-8C80-2652F71E61CB}" srcOrd="1" destOrd="0" presId="urn:microsoft.com/office/officeart/2005/8/layout/hList7"/>
    <dgm:cxn modelId="{5A0FC7AD-8B17-44B3-AC56-344FFA51FEF9}" srcId="{0FA217E7-AFAC-492C-A98A-751A9B40A079}" destId="{A7D133C5-7CFB-4DBB-B7B4-D0D6E1F1F2E3}" srcOrd="5" destOrd="0" parTransId="{98AC3727-D054-49F0-98AB-A1A54E640948}" sibTransId="{AD263D0B-A572-40D1-B5CD-DB58A65A7001}"/>
    <dgm:cxn modelId="{8BB11303-6B9C-4308-817B-D5BD11632E40}" type="presOf" srcId="{2DF8BBE4-9706-44EE-B8FA-EDF233C0A44E}" destId="{811AC145-C32A-4065-B62C-109F00546AC8}" srcOrd="0" destOrd="0" presId="urn:microsoft.com/office/officeart/2005/8/layout/hList7"/>
    <dgm:cxn modelId="{F332AD04-84B9-4046-AAE8-ECE530357B23}" type="presOf" srcId="{6707B299-D1BB-4537-A601-43C3A1CBD054}" destId="{785A53E7-48D7-47A7-A3D4-5A455BD738EF}" srcOrd="1" destOrd="0" presId="urn:microsoft.com/office/officeart/2005/8/layout/hList7"/>
    <dgm:cxn modelId="{4512C6A1-88F8-42C1-B25C-D18A7E5C3D0E}" type="presOf" srcId="{A7D133C5-7CFB-4DBB-B7B4-D0D6E1F1F2E3}" destId="{99124BBF-2298-4B74-98C5-0C0E128F6021}" srcOrd="0" destOrd="0" presId="urn:microsoft.com/office/officeart/2005/8/layout/hList7"/>
    <dgm:cxn modelId="{94EE2D67-2D57-4E4D-A1F0-F7411A224747}" type="presOf" srcId="{F88A9DD9-8647-4C48-B5AE-12613D971265}" destId="{127A28BA-FEC3-48D0-80AB-44BF48112C27}" srcOrd="0" destOrd="0" presId="urn:microsoft.com/office/officeart/2005/8/layout/hList7"/>
    <dgm:cxn modelId="{9C57F636-8890-4754-9DD5-964A06619DBC}" type="presParOf" srcId="{BC0D5848-75E0-499B-A7D9-8B2403BCB01E}" destId="{975F042D-24E6-4E36-B362-C65D5E64E2BA}" srcOrd="0" destOrd="0" presId="urn:microsoft.com/office/officeart/2005/8/layout/hList7"/>
    <dgm:cxn modelId="{0137E270-1833-4DCA-AB85-82E55ADCCAD1}" type="presParOf" srcId="{BC0D5848-75E0-499B-A7D9-8B2403BCB01E}" destId="{73529B3B-35A7-4EF0-A947-2C97257E8EC3}" srcOrd="1" destOrd="0" presId="urn:microsoft.com/office/officeart/2005/8/layout/hList7"/>
    <dgm:cxn modelId="{CE557C94-C555-4FBB-9510-ABA542EB9D11}" type="presParOf" srcId="{73529B3B-35A7-4EF0-A947-2C97257E8EC3}" destId="{45769260-2317-4992-A1F2-C8379F9C61FE}" srcOrd="0" destOrd="0" presId="urn:microsoft.com/office/officeart/2005/8/layout/hList7"/>
    <dgm:cxn modelId="{8A9CDE07-9D56-4220-A120-EA01F2F2CAAC}" type="presParOf" srcId="{45769260-2317-4992-A1F2-C8379F9C61FE}" destId="{834FF648-94A8-49FE-AAED-FC643EA64B81}" srcOrd="0" destOrd="0" presId="urn:microsoft.com/office/officeart/2005/8/layout/hList7"/>
    <dgm:cxn modelId="{3F44C2D8-AFCA-41AC-BF27-50D32E4DBE95}" type="presParOf" srcId="{45769260-2317-4992-A1F2-C8379F9C61FE}" destId="{9A5969CD-0154-40F6-8D8C-29FEAF616F65}" srcOrd="1" destOrd="0" presId="urn:microsoft.com/office/officeart/2005/8/layout/hList7"/>
    <dgm:cxn modelId="{A4F7FACC-A865-448B-8EE0-176F42622967}" type="presParOf" srcId="{45769260-2317-4992-A1F2-C8379F9C61FE}" destId="{DEF73086-B001-4CCD-95F8-76EF7581FB0F}" srcOrd="2" destOrd="0" presId="urn:microsoft.com/office/officeart/2005/8/layout/hList7"/>
    <dgm:cxn modelId="{754BCCC6-067D-4CAC-84FD-635FF670EC1F}" type="presParOf" srcId="{45769260-2317-4992-A1F2-C8379F9C61FE}" destId="{5810ACC8-F913-40F9-B385-B053A3194FE4}" srcOrd="3" destOrd="0" presId="urn:microsoft.com/office/officeart/2005/8/layout/hList7"/>
    <dgm:cxn modelId="{D096BA53-383B-43AC-8CD2-738C58A97E8F}" type="presParOf" srcId="{73529B3B-35A7-4EF0-A947-2C97257E8EC3}" destId="{15B312CE-56ED-4314-82A0-5A7C620D1920}" srcOrd="1" destOrd="0" presId="urn:microsoft.com/office/officeart/2005/8/layout/hList7"/>
    <dgm:cxn modelId="{5E5A16E9-76BC-46EB-A406-5CC7FAF9A9B3}" type="presParOf" srcId="{73529B3B-35A7-4EF0-A947-2C97257E8EC3}" destId="{AB03CBDF-7C76-4045-8772-192B6E182F52}" srcOrd="2" destOrd="0" presId="urn:microsoft.com/office/officeart/2005/8/layout/hList7"/>
    <dgm:cxn modelId="{0B24AA75-F417-4A30-A329-FA8CB0B387C2}" type="presParOf" srcId="{AB03CBDF-7C76-4045-8772-192B6E182F52}" destId="{772FFBBE-43F3-4661-991B-3C99159717C1}" srcOrd="0" destOrd="0" presId="urn:microsoft.com/office/officeart/2005/8/layout/hList7"/>
    <dgm:cxn modelId="{D659F6F3-2BB4-480B-8F09-0066ADCE57AF}" type="presParOf" srcId="{AB03CBDF-7C76-4045-8772-192B6E182F52}" destId="{066FEE54-A9F1-4CF1-B5D1-ED16A4791AD6}" srcOrd="1" destOrd="0" presId="urn:microsoft.com/office/officeart/2005/8/layout/hList7"/>
    <dgm:cxn modelId="{C6306E8C-78ED-4DD6-BE08-A5FB3773ECCD}" type="presParOf" srcId="{AB03CBDF-7C76-4045-8772-192B6E182F52}" destId="{FD212D07-6FD5-44DC-B47E-F15A03DD8D76}" srcOrd="2" destOrd="0" presId="urn:microsoft.com/office/officeart/2005/8/layout/hList7"/>
    <dgm:cxn modelId="{BD39B32E-AD5A-42D4-BCA2-8B7EC838FDFE}" type="presParOf" srcId="{AB03CBDF-7C76-4045-8772-192B6E182F52}" destId="{999EC5D1-4E52-4E20-8506-68A9E84636DC}" srcOrd="3" destOrd="0" presId="urn:microsoft.com/office/officeart/2005/8/layout/hList7"/>
    <dgm:cxn modelId="{C0645D22-DE39-476E-B1C1-545ADF817390}" type="presParOf" srcId="{73529B3B-35A7-4EF0-A947-2C97257E8EC3}" destId="{9C358FFD-7FB7-45A6-AE6D-046C08044F49}" srcOrd="3" destOrd="0" presId="urn:microsoft.com/office/officeart/2005/8/layout/hList7"/>
    <dgm:cxn modelId="{6E526414-AD25-4330-895C-A6E69DF40E5A}" type="presParOf" srcId="{73529B3B-35A7-4EF0-A947-2C97257E8EC3}" destId="{D1890BE9-81F4-4BBC-A1C4-572CEA2E66FD}" srcOrd="4" destOrd="0" presId="urn:microsoft.com/office/officeart/2005/8/layout/hList7"/>
    <dgm:cxn modelId="{FBC4161C-1DED-4C26-9936-56DD45FCDFD3}" type="presParOf" srcId="{D1890BE9-81F4-4BBC-A1C4-572CEA2E66FD}" destId="{763A1A80-F38C-4BA7-96AA-52271A83B8FD}" srcOrd="0" destOrd="0" presId="urn:microsoft.com/office/officeart/2005/8/layout/hList7"/>
    <dgm:cxn modelId="{9008B4B5-0497-4416-AF35-7D942B82092A}" type="presParOf" srcId="{D1890BE9-81F4-4BBC-A1C4-572CEA2E66FD}" destId="{9F2D2DCE-3CF6-4EDF-9608-368094FB4B10}" srcOrd="1" destOrd="0" presId="urn:microsoft.com/office/officeart/2005/8/layout/hList7"/>
    <dgm:cxn modelId="{3201B1F3-EBB1-4ADE-B86A-3D7474B2A04F}" type="presParOf" srcId="{D1890BE9-81F4-4BBC-A1C4-572CEA2E66FD}" destId="{BE77D5C5-B8FB-4BBD-97C8-2F039821F423}" srcOrd="2" destOrd="0" presId="urn:microsoft.com/office/officeart/2005/8/layout/hList7"/>
    <dgm:cxn modelId="{1437D623-24D5-43FA-9470-6DDD2178A690}" type="presParOf" srcId="{D1890BE9-81F4-4BBC-A1C4-572CEA2E66FD}" destId="{77D63EBD-4BD3-454D-B0D9-C4B45A6A3EB2}" srcOrd="3" destOrd="0" presId="urn:microsoft.com/office/officeart/2005/8/layout/hList7"/>
    <dgm:cxn modelId="{41240F8E-CDC6-4077-94C6-ACB31967D9F9}" type="presParOf" srcId="{73529B3B-35A7-4EF0-A947-2C97257E8EC3}" destId="{127A28BA-FEC3-48D0-80AB-44BF48112C27}" srcOrd="5" destOrd="0" presId="urn:microsoft.com/office/officeart/2005/8/layout/hList7"/>
    <dgm:cxn modelId="{6B23A14A-D17C-488E-90BA-57BF5D08A7AA}" type="presParOf" srcId="{73529B3B-35A7-4EF0-A947-2C97257E8EC3}" destId="{21349ACC-23F1-4425-9CF7-3E2891201C86}" srcOrd="6" destOrd="0" presId="urn:microsoft.com/office/officeart/2005/8/layout/hList7"/>
    <dgm:cxn modelId="{62514366-60A7-4851-9B71-ECEBA0B05EE3}" type="presParOf" srcId="{21349ACC-23F1-4425-9CF7-3E2891201C86}" destId="{CDE0F4BF-D088-405D-8B7E-D3969C971CC3}" srcOrd="0" destOrd="0" presId="urn:microsoft.com/office/officeart/2005/8/layout/hList7"/>
    <dgm:cxn modelId="{24370729-CACC-4F10-97DF-C0D3AB892941}" type="presParOf" srcId="{21349ACC-23F1-4425-9CF7-3E2891201C86}" destId="{1DC39362-59F7-4BBE-BF1D-2217C8D69BD1}" srcOrd="1" destOrd="0" presId="urn:microsoft.com/office/officeart/2005/8/layout/hList7"/>
    <dgm:cxn modelId="{C6962249-6857-4F08-BC06-09DE9DCD7C0D}" type="presParOf" srcId="{21349ACC-23F1-4425-9CF7-3E2891201C86}" destId="{2A6E0010-9B0B-4C39-AEE5-B10A76471E36}" srcOrd="2" destOrd="0" presId="urn:microsoft.com/office/officeart/2005/8/layout/hList7"/>
    <dgm:cxn modelId="{76AB759C-1A24-4036-AE70-FA998BF19257}" type="presParOf" srcId="{21349ACC-23F1-4425-9CF7-3E2891201C86}" destId="{895AB54E-0169-43A1-BB87-7EA852FB2F6C}" srcOrd="3" destOrd="0" presId="urn:microsoft.com/office/officeart/2005/8/layout/hList7"/>
    <dgm:cxn modelId="{FF253E3F-5E32-469C-8B18-C2C87C1D35D4}" type="presParOf" srcId="{73529B3B-35A7-4EF0-A947-2C97257E8EC3}" destId="{27183DF0-1B70-4E56-B96C-354EB3DCA3D4}" srcOrd="7" destOrd="0" presId="urn:microsoft.com/office/officeart/2005/8/layout/hList7"/>
    <dgm:cxn modelId="{0BFB8DCC-1EBF-43F9-B549-E0A6F8BB17B1}" type="presParOf" srcId="{73529B3B-35A7-4EF0-A947-2C97257E8EC3}" destId="{D6231BFE-1A66-4C6A-9A6B-B4D2DDA2B4A3}" srcOrd="8" destOrd="0" presId="urn:microsoft.com/office/officeart/2005/8/layout/hList7"/>
    <dgm:cxn modelId="{75F6A52A-C09D-482F-8572-7C6FA2A593A3}" type="presParOf" srcId="{D6231BFE-1A66-4C6A-9A6B-B4D2DDA2B4A3}" destId="{9BF735DD-7A77-48F1-B379-ADFD14A7714D}" srcOrd="0" destOrd="0" presId="urn:microsoft.com/office/officeart/2005/8/layout/hList7"/>
    <dgm:cxn modelId="{97ACD856-F7CA-4314-A9A2-A947AFC0926E}" type="presParOf" srcId="{D6231BFE-1A66-4C6A-9A6B-B4D2DDA2B4A3}" destId="{A58BEC2A-D6D4-42B4-A5B8-A7DCD2D32C0B}" srcOrd="1" destOrd="0" presId="urn:microsoft.com/office/officeart/2005/8/layout/hList7"/>
    <dgm:cxn modelId="{EEDA20CC-AD99-4FB0-8AAF-496B9C25A5FF}" type="presParOf" srcId="{D6231BFE-1A66-4C6A-9A6B-B4D2DDA2B4A3}" destId="{8C75DC7D-5417-420D-8AB2-6BF764CF09F4}" srcOrd="2" destOrd="0" presId="urn:microsoft.com/office/officeart/2005/8/layout/hList7"/>
    <dgm:cxn modelId="{7FE28109-BF26-4AE6-A572-E2B4F164392A}" type="presParOf" srcId="{D6231BFE-1A66-4C6A-9A6B-B4D2DDA2B4A3}" destId="{E7CC8DE9-CE2E-4AD3-83AD-D81367430F12}" srcOrd="3" destOrd="0" presId="urn:microsoft.com/office/officeart/2005/8/layout/hList7"/>
    <dgm:cxn modelId="{884CAA10-DFD5-4EF9-98FD-0057FBE4667D}" type="presParOf" srcId="{73529B3B-35A7-4EF0-A947-2C97257E8EC3}" destId="{19C17CD9-EA72-4135-B8DC-C84B47CFF773}" srcOrd="9" destOrd="0" presId="urn:microsoft.com/office/officeart/2005/8/layout/hList7"/>
    <dgm:cxn modelId="{46CA9FF0-C62B-4C57-9D0D-4ABB3752E92D}" type="presParOf" srcId="{73529B3B-35A7-4EF0-A947-2C97257E8EC3}" destId="{D26E3346-6DB0-4461-8222-A69B12C93C61}" srcOrd="10" destOrd="0" presId="urn:microsoft.com/office/officeart/2005/8/layout/hList7"/>
    <dgm:cxn modelId="{A7B661DA-2ADD-4DC2-8844-FE959648F546}" type="presParOf" srcId="{D26E3346-6DB0-4461-8222-A69B12C93C61}" destId="{99124BBF-2298-4B74-98C5-0C0E128F6021}" srcOrd="0" destOrd="0" presId="urn:microsoft.com/office/officeart/2005/8/layout/hList7"/>
    <dgm:cxn modelId="{EBB4D376-F04A-4F14-9B1C-2629B94E9A4B}" type="presParOf" srcId="{D26E3346-6DB0-4461-8222-A69B12C93C61}" destId="{E2BC19D2-C7FC-4E9A-842E-E3AC402244E4}" srcOrd="1" destOrd="0" presId="urn:microsoft.com/office/officeart/2005/8/layout/hList7"/>
    <dgm:cxn modelId="{AEB4CAF3-9502-4FC8-892F-3E3EF059C4C5}" type="presParOf" srcId="{D26E3346-6DB0-4461-8222-A69B12C93C61}" destId="{50FED611-57D1-4536-820A-2C15B7FA89A8}" srcOrd="2" destOrd="0" presId="urn:microsoft.com/office/officeart/2005/8/layout/hList7"/>
    <dgm:cxn modelId="{85EA25FB-018A-4812-97AB-4C8B6798A892}" type="presParOf" srcId="{D26E3346-6DB0-4461-8222-A69B12C93C61}" destId="{F78A3450-3E78-4494-89F2-ED5D1CBDC772}" srcOrd="3" destOrd="0" presId="urn:microsoft.com/office/officeart/2005/8/layout/hList7"/>
    <dgm:cxn modelId="{E27E65D7-63F2-4526-A2C8-2F9E2BA76EF0}" type="presParOf" srcId="{73529B3B-35A7-4EF0-A947-2C97257E8EC3}" destId="{ECEFF52F-F4EA-4E4B-AD79-41305DDCB732}" srcOrd="11" destOrd="0" presId="urn:microsoft.com/office/officeart/2005/8/layout/hList7"/>
    <dgm:cxn modelId="{2141D579-B9A5-4C62-BC5B-366C95AC3A9D}" type="presParOf" srcId="{73529B3B-35A7-4EF0-A947-2C97257E8EC3}" destId="{F68A3296-92F4-4CB6-8480-3D1C40C597D6}" srcOrd="12" destOrd="0" presId="urn:microsoft.com/office/officeart/2005/8/layout/hList7"/>
    <dgm:cxn modelId="{367BBCB4-761F-4996-B746-FB4224B04C84}" type="presParOf" srcId="{F68A3296-92F4-4CB6-8480-3D1C40C597D6}" destId="{811AC145-C32A-4065-B62C-109F00546AC8}" srcOrd="0" destOrd="0" presId="urn:microsoft.com/office/officeart/2005/8/layout/hList7"/>
    <dgm:cxn modelId="{D3D5ECD4-F94C-4BDE-AED0-F128424F4DFC}" type="presParOf" srcId="{F68A3296-92F4-4CB6-8480-3D1C40C597D6}" destId="{FB2A9F9C-8E06-4063-954F-154B384ACB65}" srcOrd="1" destOrd="0" presId="urn:microsoft.com/office/officeart/2005/8/layout/hList7"/>
    <dgm:cxn modelId="{60C95F2A-EE42-4017-8237-C5C759170051}" type="presParOf" srcId="{F68A3296-92F4-4CB6-8480-3D1C40C597D6}" destId="{58EA7D5B-7AB2-44FF-88AA-69D0F0EF7E5F}" srcOrd="2" destOrd="0" presId="urn:microsoft.com/office/officeart/2005/8/layout/hList7"/>
    <dgm:cxn modelId="{12200F3D-2D7F-452A-B07B-8C8B9B198121}" type="presParOf" srcId="{F68A3296-92F4-4CB6-8480-3D1C40C597D6}" destId="{CF8D2552-E7B0-4B6B-AD4B-02AD3EC74FAC}" srcOrd="3" destOrd="0" presId="urn:microsoft.com/office/officeart/2005/8/layout/hList7"/>
    <dgm:cxn modelId="{8FCE25AF-5CDC-436A-8E41-67DB7E091B7E}" type="presParOf" srcId="{73529B3B-35A7-4EF0-A947-2C97257E8EC3}" destId="{B69AFAA7-6F67-40A1-95E5-A601D104217B}" srcOrd="13" destOrd="0" presId="urn:microsoft.com/office/officeart/2005/8/layout/hList7"/>
    <dgm:cxn modelId="{90ECF2DA-94ED-4E36-81DF-0B3A5B42EDF9}" type="presParOf" srcId="{73529B3B-35A7-4EF0-A947-2C97257E8EC3}" destId="{6414BE61-70EA-46FE-97A0-4B97048D5DA7}" srcOrd="14" destOrd="0" presId="urn:microsoft.com/office/officeart/2005/8/layout/hList7"/>
    <dgm:cxn modelId="{D92E1702-096E-4BD2-8B9F-52F3F5F13A48}" type="presParOf" srcId="{6414BE61-70EA-46FE-97A0-4B97048D5DA7}" destId="{225758C9-5377-482D-AF3D-CEAF4B3A6D94}" srcOrd="0" destOrd="0" presId="urn:microsoft.com/office/officeart/2005/8/layout/hList7"/>
    <dgm:cxn modelId="{E9A7F2D4-92B7-4C0D-9747-D57D09DF13DA}" type="presParOf" srcId="{6414BE61-70EA-46FE-97A0-4B97048D5DA7}" destId="{27FEC64D-DC72-4062-B72C-2CBC45F78A78}" srcOrd="1" destOrd="0" presId="urn:microsoft.com/office/officeart/2005/8/layout/hList7"/>
    <dgm:cxn modelId="{0BA5EE5D-7CCB-4C4F-990C-8B518D8DFFA5}" type="presParOf" srcId="{6414BE61-70EA-46FE-97A0-4B97048D5DA7}" destId="{5CF8D7AC-D9B7-4457-8D40-B8333FAB2FB3}" srcOrd="2" destOrd="0" presId="urn:microsoft.com/office/officeart/2005/8/layout/hList7"/>
    <dgm:cxn modelId="{E1069F8F-74B1-4B8E-BB79-036B620589C8}" type="presParOf" srcId="{6414BE61-70EA-46FE-97A0-4B97048D5DA7}" destId="{0836825C-02AB-4B01-8713-8C1DA4884EFF}" srcOrd="3" destOrd="0" presId="urn:microsoft.com/office/officeart/2005/8/layout/hList7"/>
    <dgm:cxn modelId="{6571D15A-DDC3-465E-A77E-D30221BB71D0}" type="presParOf" srcId="{73529B3B-35A7-4EF0-A947-2C97257E8EC3}" destId="{B52F68A0-9388-40D9-9314-745642515E68}" srcOrd="15" destOrd="0" presId="urn:microsoft.com/office/officeart/2005/8/layout/hList7"/>
    <dgm:cxn modelId="{FEA3077F-F70F-480D-BF9E-066728CAB01D}" type="presParOf" srcId="{73529B3B-35A7-4EF0-A947-2C97257E8EC3}" destId="{7525532F-E4D8-4C63-BF70-1FE03CC8FDD4}" srcOrd="16" destOrd="0" presId="urn:microsoft.com/office/officeart/2005/8/layout/hList7"/>
    <dgm:cxn modelId="{24388CBB-3BDD-400C-8A94-1C82447CE5D8}" type="presParOf" srcId="{7525532F-E4D8-4C63-BF70-1FE03CC8FDD4}" destId="{FC59950A-FEB5-427E-AE08-46ECFAA1FBEE}" srcOrd="0" destOrd="0" presId="urn:microsoft.com/office/officeart/2005/8/layout/hList7"/>
    <dgm:cxn modelId="{25979291-33E1-4C88-903E-61B6DCDBA342}" type="presParOf" srcId="{7525532F-E4D8-4C63-BF70-1FE03CC8FDD4}" destId="{785A53E7-48D7-47A7-A3D4-5A455BD738EF}" srcOrd="1" destOrd="0" presId="urn:microsoft.com/office/officeart/2005/8/layout/hList7"/>
    <dgm:cxn modelId="{95DF7927-CD87-40EB-981E-99B7486ED0F0}" type="presParOf" srcId="{7525532F-E4D8-4C63-BF70-1FE03CC8FDD4}" destId="{EDE41CD6-CD1E-4F77-94BF-80BF19330C2E}" srcOrd="2" destOrd="0" presId="urn:microsoft.com/office/officeart/2005/8/layout/hList7"/>
    <dgm:cxn modelId="{0ADFB223-DBAA-4335-BF59-8EA1F5D330D2}" type="presParOf" srcId="{7525532F-E4D8-4C63-BF70-1FE03CC8FDD4}" destId="{65837BF6-56A9-4D1E-AF89-9CB16BAEB5D5}" srcOrd="3" destOrd="0" presId="urn:microsoft.com/office/officeart/2005/8/layout/hList7"/>
    <dgm:cxn modelId="{01EA6E8E-F0B9-4EE9-8641-372E03B08C6D}" type="presParOf" srcId="{73529B3B-35A7-4EF0-A947-2C97257E8EC3}" destId="{0D26653D-7E05-41ED-9DB7-AB9CB8CE8EB0}" srcOrd="17" destOrd="0" presId="urn:microsoft.com/office/officeart/2005/8/layout/hList7"/>
    <dgm:cxn modelId="{06F37449-7032-4710-B6EE-521E47522C6C}" type="presParOf" srcId="{73529B3B-35A7-4EF0-A947-2C97257E8EC3}" destId="{C0D4416F-E646-4F04-B8FB-BD681B1AD770}" srcOrd="18" destOrd="0" presId="urn:microsoft.com/office/officeart/2005/8/layout/hList7"/>
    <dgm:cxn modelId="{6B1728F4-A913-4D9B-9870-B3ACF8DA3E72}" type="presParOf" srcId="{C0D4416F-E646-4F04-B8FB-BD681B1AD770}" destId="{E4630A4E-1975-4935-BCF5-185BF89F7672}" srcOrd="0" destOrd="0" presId="urn:microsoft.com/office/officeart/2005/8/layout/hList7"/>
    <dgm:cxn modelId="{95E5A8CE-8FFA-4C10-8D43-89A2D01809C0}" type="presParOf" srcId="{C0D4416F-E646-4F04-B8FB-BD681B1AD770}" destId="{E499E364-393E-473E-8C80-2652F71E61CB}" srcOrd="1" destOrd="0" presId="urn:microsoft.com/office/officeart/2005/8/layout/hList7"/>
    <dgm:cxn modelId="{A2FFAF81-3DBD-4E06-89D6-A48D80BF8C3A}" type="presParOf" srcId="{C0D4416F-E646-4F04-B8FB-BD681B1AD770}" destId="{B4ED88B5-36A7-4118-B757-C48B5A4F9A9B}" srcOrd="2" destOrd="0" presId="urn:microsoft.com/office/officeart/2005/8/layout/hList7"/>
    <dgm:cxn modelId="{0A299A17-4F4C-4E16-AD31-3716368D79D1}" type="presParOf" srcId="{C0D4416F-E646-4F04-B8FB-BD681B1AD770}" destId="{26E33C38-85E4-4AC2-9AB0-96263A5635C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48832-3526-4852-AADC-D5773575B9EB}">
      <dsp:nvSpPr>
        <dsp:cNvPr id="0" name=""/>
        <dsp:cNvSpPr/>
      </dsp:nvSpPr>
      <dsp:spPr>
        <a:xfrm>
          <a:off x="0" y="3008"/>
          <a:ext cx="3572137" cy="7332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entury Gothic" pitchFamily="34" charset="0"/>
            </a:rPr>
            <a:t>СТ РК, ГОСТ</a:t>
          </a:r>
          <a:endParaRPr lang="ru-RU" sz="2800" b="1" kern="1200" dirty="0">
            <a:latin typeface="Century Gothic" pitchFamily="34" charset="0"/>
          </a:endParaRPr>
        </a:p>
      </dsp:txBody>
      <dsp:txXfrm>
        <a:off x="21476" y="24484"/>
        <a:ext cx="3529185" cy="690281"/>
      </dsp:txXfrm>
    </dsp:sp>
    <dsp:sp modelId="{7D2A6B43-DBC9-4B86-A9CA-D28D0B986FF9}">
      <dsp:nvSpPr>
        <dsp:cNvPr id="0" name=""/>
        <dsp:cNvSpPr/>
      </dsp:nvSpPr>
      <dsp:spPr>
        <a:xfrm>
          <a:off x="357213" y="736242"/>
          <a:ext cx="223621" cy="791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1821"/>
              </a:lnTo>
              <a:lnTo>
                <a:pt x="223621" y="7918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348E6-6477-4142-94AD-372B6E5C7EA4}">
      <dsp:nvSpPr>
        <dsp:cNvPr id="0" name=""/>
        <dsp:cNvSpPr/>
      </dsp:nvSpPr>
      <dsp:spPr>
        <a:xfrm>
          <a:off x="580835" y="1105792"/>
          <a:ext cx="3014375" cy="8445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В нормативных правовых актах</a:t>
          </a:r>
        </a:p>
      </dsp:txBody>
      <dsp:txXfrm>
        <a:off x="605571" y="1130528"/>
        <a:ext cx="2964903" cy="795069"/>
      </dsp:txXfrm>
    </dsp:sp>
    <dsp:sp modelId="{CA44ED51-FF82-443A-90A6-A3614985FC56}">
      <dsp:nvSpPr>
        <dsp:cNvPr id="0" name=""/>
        <dsp:cNvSpPr/>
      </dsp:nvSpPr>
      <dsp:spPr>
        <a:xfrm>
          <a:off x="357213" y="736242"/>
          <a:ext cx="223621" cy="2088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8464"/>
              </a:lnTo>
              <a:lnTo>
                <a:pt x="223621" y="20884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F74FB-B60C-4EE3-B56D-35FACAE047BB}">
      <dsp:nvSpPr>
        <dsp:cNvPr id="0" name=""/>
        <dsp:cNvSpPr/>
      </dsp:nvSpPr>
      <dsp:spPr>
        <a:xfrm>
          <a:off x="580835" y="2319885"/>
          <a:ext cx="3017663" cy="10096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При проведении государственных закупок </a:t>
          </a:r>
          <a:endParaRPr lang="ru-RU" sz="3600" b="1" kern="120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sp:txBody>
      <dsp:txXfrm>
        <a:off x="610406" y="2349456"/>
        <a:ext cx="2958521" cy="950500"/>
      </dsp:txXfrm>
    </dsp:sp>
    <dsp:sp modelId="{0CE90745-9F3E-4043-BAF8-ABFB5996F00A}">
      <dsp:nvSpPr>
        <dsp:cNvPr id="0" name=""/>
        <dsp:cNvSpPr/>
      </dsp:nvSpPr>
      <dsp:spPr>
        <a:xfrm>
          <a:off x="357213" y="736242"/>
          <a:ext cx="223621" cy="3380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0044"/>
              </a:lnTo>
              <a:lnTo>
                <a:pt x="223621" y="33800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4E1A0-1742-459A-A886-38282EC606C5}">
      <dsp:nvSpPr>
        <dsp:cNvPr id="0" name=""/>
        <dsp:cNvSpPr/>
      </dsp:nvSpPr>
      <dsp:spPr>
        <a:xfrm>
          <a:off x="580835" y="3699078"/>
          <a:ext cx="3017663" cy="834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В перечнях к ТР как взаимосвязанные</a:t>
          </a:r>
        </a:p>
      </dsp:txBody>
      <dsp:txXfrm>
        <a:off x="605274" y="3723517"/>
        <a:ext cx="2968785" cy="7855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48832-3526-4852-AADC-D5773575B9EB}">
      <dsp:nvSpPr>
        <dsp:cNvPr id="0" name=""/>
        <dsp:cNvSpPr/>
      </dsp:nvSpPr>
      <dsp:spPr>
        <a:xfrm>
          <a:off x="142886" y="0"/>
          <a:ext cx="3432456" cy="7553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entury Gothic" pitchFamily="34" charset="0"/>
            </a:rPr>
            <a:t>Стандарты организаций</a:t>
          </a:r>
          <a:endParaRPr lang="ru-RU" sz="2000" b="1" kern="1200" dirty="0">
            <a:latin typeface="Century Gothic" pitchFamily="34" charset="0"/>
          </a:endParaRPr>
        </a:p>
      </dsp:txBody>
      <dsp:txXfrm>
        <a:off x="165009" y="22123"/>
        <a:ext cx="3388210" cy="711099"/>
      </dsp:txXfrm>
    </dsp:sp>
    <dsp:sp modelId="{7D2A6B43-DBC9-4B86-A9CA-D28D0B986FF9}">
      <dsp:nvSpPr>
        <dsp:cNvPr id="0" name=""/>
        <dsp:cNvSpPr/>
      </dsp:nvSpPr>
      <dsp:spPr>
        <a:xfrm>
          <a:off x="486132" y="755345"/>
          <a:ext cx="140979" cy="568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8724"/>
              </a:lnTo>
              <a:lnTo>
                <a:pt x="140979" y="568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348E6-6477-4142-94AD-372B6E5C7EA4}">
      <dsp:nvSpPr>
        <dsp:cNvPr id="0" name=""/>
        <dsp:cNvSpPr/>
      </dsp:nvSpPr>
      <dsp:spPr>
        <a:xfrm>
          <a:off x="627111" y="946397"/>
          <a:ext cx="2849707" cy="7553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организации, принятый одной организацией (технические условия, процессы, услуги и др.)</a:t>
          </a:r>
          <a:endParaRPr lang="ru-RU" sz="1100" b="1" kern="120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sp:txBody>
      <dsp:txXfrm>
        <a:off x="649234" y="968520"/>
        <a:ext cx="2805461" cy="711099"/>
      </dsp:txXfrm>
    </dsp:sp>
    <dsp:sp modelId="{CA44ED51-FF82-443A-90A6-A3614985FC56}">
      <dsp:nvSpPr>
        <dsp:cNvPr id="0" name=""/>
        <dsp:cNvSpPr/>
      </dsp:nvSpPr>
      <dsp:spPr>
        <a:xfrm>
          <a:off x="486132" y="755345"/>
          <a:ext cx="140979" cy="1512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2906"/>
              </a:lnTo>
              <a:lnTo>
                <a:pt x="140979" y="15129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F74FB-B60C-4EE3-B56D-35FACAE047BB}">
      <dsp:nvSpPr>
        <dsp:cNvPr id="0" name=""/>
        <dsp:cNvSpPr/>
      </dsp:nvSpPr>
      <dsp:spPr>
        <a:xfrm>
          <a:off x="627111" y="1890579"/>
          <a:ext cx="2849707" cy="7553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неправительственный стандарт, принятый некоммерческой организацией (на процессы, отраслевую направленность и др.)</a:t>
          </a:r>
          <a:endParaRPr lang="ru-RU" sz="1100" b="1" kern="120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sp:txBody>
      <dsp:txXfrm>
        <a:off x="649234" y="1912702"/>
        <a:ext cx="2805461" cy="711099"/>
      </dsp:txXfrm>
    </dsp:sp>
    <dsp:sp modelId="{0CE90745-9F3E-4043-BAF8-ABFB5996F00A}">
      <dsp:nvSpPr>
        <dsp:cNvPr id="0" name=""/>
        <dsp:cNvSpPr/>
      </dsp:nvSpPr>
      <dsp:spPr>
        <a:xfrm>
          <a:off x="486132" y="755345"/>
          <a:ext cx="140979" cy="2457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7088"/>
              </a:lnTo>
              <a:lnTo>
                <a:pt x="140979" y="24570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4E1A0-1742-459A-A886-38282EC606C5}">
      <dsp:nvSpPr>
        <dsp:cNvPr id="0" name=""/>
        <dsp:cNvSpPr/>
      </dsp:nvSpPr>
      <dsp:spPr>
        <a:xfrm>
          <a:off x="627111" y="2834761"/>
          <a:ext cx="2849707" cy="7553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консорциума, принятый консорциумом</a:t>
          </a:r>
          <a:endParaRPr lang="ru-RU" sz="1100" b="1" kern="120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sp:txBody>
      <dsp:txXfrm>
        <a:off x="649234" y="2856884"/>
        <a:ext cx="2805461" cy="711099"/>
      </dsp:txXfrm>
    </dsp:sp>
    <dsp:sp modelId="{2F9C030A-4FCA-4573-88B4-7E45AEAB8210}">
      <dsp:nvSpPr>
        <dsp:cNvPr id="0" name=""/>
        <dsp:cNvSpPr/>
      </dsp:nvSpPr>
      <dsp:spPr>
        <a:xfrm>
          <a:off x="486132" y="755345"/>
          <a:ext cx="140979" cy="3401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1270"/>
              </a:lnTo>
              <a:lnTo>
                <a:pt x="140979" y="3401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261115-2B7E-4F97-A393-2B40D55E7569}">
      <dsp:nvSpPr>
        <dsp:cNvPr id="0" name=""/>
        <dsp:cNvSpPr/>
      </dsp:nvSpPr>
      <dsp:spPr>
        <a:xfrm>
          <a:off x="627111" y="3778943"/>
          <a:ext cx="2849707" cy="7553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rPr>
            <a:t>стандарт саморегулируемой организации, принятый саморегулируемой организацией</a:t>
          </a:r>
          <a:endParaRPr lang="ru-RU" sz="1100" b="1" kern="120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sp:txBody>
      <dsp:txXfrm>
        <a:off x="649234" y="3801066"/>
        <a:ext cx="2805461" cy="7110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6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t" anchorCtr="0" compatLnSpc="1">
            <a:prstTxWarp prst="textNoShape">
              <a:avLst/>
            </a:prstTxWarp>
          </a:bodyPr>
          <a:lstStyle>
            <a:lvl1pPr algn="l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20" y="6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t" anchorCtr="0" compatLnSpc="1">
            <a:prstTxWarp prst="textNoShape">
              <a:avLst/>
            </a:prstTxWarp>
          </a:bodyPr>
          <a:lstStyle>
            <a:lvl1pPr algn="r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87EC340-9FF9-4414-B8C9-67F1CBA8726B}" type="datetimeFigureOut">
              <a:rPr lang="ru-RU"/>
              <a:pPr>
                <a:defRPr/>
              </a:pPr>
              <a:t>03.05.2019</a:t>
            </a:fld>
            <a:endParaRPr lang="ru-RU" dirty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8800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b" anchorCtr="0" compatLnSpc="1">
            <a:prstTxWarp prst="textNoShape">
              <a:avLst/>
            </a:prstTxWarp>
          </a:bodyPr>
          <a:lstStyle>
            <a:lvl1pPr algn="l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20" y="9448800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b" anchorCtr="0" compatLnSpc="1">
            <a:prstTxWarp prst="textNoShape">
              <a:avLst/>
            </a:prstTxWarp>
          </a:bodyPr>
          <a:lstStyle>
            <a:lvl1pPr algn="r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3B032BD-086A-4703-8060-4289C412E4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6109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6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t" anchorCtr="0" compatLnSpc="1">
            <a:prstTxWarp prst="textNoShape">
              <a:avLst/>
            </a:prstTxWarp>
          </a:bodyPr>
          <a:lstStyle>
            <a:lvl1pPr algn="l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20" y="6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t" anchorCtr="0" compatLnSpc="1">
            <a:prstTxWarp prst="textNoShape">
              <a:avLst/>
            </a:prstTxWarp>
          </a:bodyPr>
          <a:lstStyle>
            <a:lvl1pPr algn="r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EBD520B-BFC4-438B-8FE6-85A22FF0B1DD}" type="datetimeFigureOut">
              <a:rPr lang="ru-RU"/>
              <a:pPr>
                <a:defRPr/>
              </a:pPr>
              <a:t>03.05.2019</a:t>
            </a:fld>
            <a:endParaRPr lang="ru-RU" dirty="0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3638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1" y="4724400"/>
            <a:ext cx="50292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8800"/>
            <a:ext cx="29733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b" anchorCtr="0" compatLnSpc="1">
            <a:prstTxWarp prst="textNoShape">
              <a:avLst/>
            </a:prstTxWarp>
          </a:bodyPr>
          <a:lstStyle>
            <a:lvl1pPr algn="l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20" y="9448800"/>
            <a:ext cx="29733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43" tIns="46923" rIns="93843" bIns="46923" numCol="1" anchor="b" anchorCtr="0" compatLnSpc="1">
            <a:prstTxWarp prst="textNoShape">
              <a:avLst/>
            </a:prstTxWarp>
          </a:bodyPr>
          <a:lstStyle>
            <a:lvl1pPr algn="r" defTabSz="938594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90BC81C-B884-4BDD-8B9B-1F07AAE69A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2786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35C9F1-5065-4BB7-9D8E-36D0F2B16521}" type="slidenum">
              <a:rPr lang="ru-RU" altLang="ru-RU">
                <a:latin typeface="Calibri" panose="020F0502020204030204" pitchFamily="34" charset="0"/>
              </a:rPr>
              <a:pPr eaLnBrk="1" hangingPunct="1"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11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721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0BC81C-B884-4BDD-8B9B-1F07AAE69A7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3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0BC81C-B884-4BDD-8B9B-1F07AAE69A7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965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6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49CA5-0B5C-4B28-912B-F398AC6F49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751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D3077-285E-4EDD-8FA9-36C003E9C8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3133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F0779-356D-4649-9869-A788EF747B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27959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D48CD-B78F-4729-8F3C-57E5D5BAC0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5626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92797-4F6D-4083-A7FF-FB29AB220E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9802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52D06-11A3-4DD0-8BBF-19F47B07FB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5156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2B7B9-8307-4D7C-9684-5F5A675AAD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4827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52A3A-139F-4018-8BC2-183D692FC8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6068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297D3-F502-44E0-BAA8-8800498E43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37916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334BD-9E14-4C03-A9C0-55ED46B16E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53999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67488" y="260350"/>
            <a:ext cx="1960562" cy="5835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60350"/>
            <a:ext cx="5729288" cy="5835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D3540-0F82-4885-B370-F4C4652750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082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196137" cy="730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E913B-69F1-42EA-879B-5B7FDE197E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2541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93D39-843E-45E3-A4D5-44AA56F5E9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249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20BA2-E5E0-47DC-990A-22CD96778594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49CA5-0B5C-4B28-912B-F398AC6F499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714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4981-89F7-4D2A-BFD7-18FB3589E67F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D3077-285E-4EDD-8FA9-36C003E9C84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635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13842-A15B-4440-AEB5-EAE55B0B1DFE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5F0779-356D-4649-9869-A788EF747B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3809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8190-CD5F-48FF-B51C-3B2BE1E32808}" type="datetime1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ED48CD-B78F-4729-8F3C-57E5D5BAC00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374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89CA-F09B-4AA6-957B-942649BB69F9}" type="datetime1">
              <a:rPr lang="ru-RU" smtClean="0"/>
              <a:t>03.05.2019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92797-4F6D-4083-A7FF-FB29AB220E3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475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ECF4-39E3-47AF-8ADB-94D95CAECCE0}" type="datetime1">
              <a:rPr lang="ru-RU" smtClean="0"/>
              <a:t>03.05.2019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A52D06-11A3-4DD0-8BBF-19F47B07FBB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651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943D-48F8-4F2E-BB17-340EC0A847E1}" type="datetime1">
              <a:rPr lang="ru-RU" smtClean="0"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2B7B9-8307-4D7C-9684-5F5A675AAD0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2711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77298-D13E-4C10-9C0B-FD1CD5F58541}" type="datetime1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C52A3A-139F-4018-8BC2-183D692FC8A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7134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AA7D-A419-4370-8F7B-1D5BCBCF22C7}" type="datetime1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8297D3-F502-44E0-BAA8-8800498E432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71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7427-99F9-4BD6-980A-9CD679F725FB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0334BD-9E14-4C03-A9C0-55ED46B16E6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487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5746-A6C4-4F2A-87C6-009A5FC8737B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D3540-0F82-4885-B370-F4C4652750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3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60350"/>
            <a:ext cx="71961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6705600"/>
            <a:ext cx="9144000" cy="152400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ffectLst>
            <a:outerShdw dist="85194" dir="20006097" algn="ctr" rotWithShape="0">
              <a:srgbClr val="3333FF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2140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rgbClr val="00007A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0A40B668-384A-403B-9507-2AA7ED2D19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30" name="Rectangle 14"/>
          <p:cNvSpPr>
            <a:spLocks noChangeArrowheads="1"/>
          </p:cNvSpPr>
          <p:nvPr/>
        </p:nvSpPr>
        <p:spPr bwMode="auto">
          <a:xfrm>
            <a:off x="152400" y="1139825"/>
            <a:ext cx="8834438" cy="79375"/>
          </a:xfrm>
          <a:prstGeom prst="rect">
            <a:avLst/>
          </a:prstGeom>
          <a:gradFill rotWithShape="0">
            <a:gsLst>
              <a:gs pos="0">
                <a:srgbClr val="003399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ffectLst>
            <a:outerShdw dist="85194" dir="20006097" algn="ctr" rotWithShape="0">
              <a:srgbClr val="3333FF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 rot="5400000">
            <a:off x="581025" y="885826"/>
            <a:ext cx="935037" cy="36512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ffectLst>
            <a:outerShdw dist="45791" dir="18221404" algn="ctr" rotWithShape="0">
              <a:srgbClr val="3333FF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032" name="AutoShape 16"/>
          <p:cNvSpPr>
            <a:spLocks noChangeAspect="1" noChangeArrowheads="1"/>
          </p:cNvSpPr>
          <p:nvPr/>
        </p:nvSpPr>
        <p:spPr bwMode="auto">
          <a:xfrm>
            <a:off x="90488" y="403225"/>
            <a:ext cx="850900" cy="454025"/>
          </a:xfrm>
          <a:prstGeom prst="roundRect">
            <a:avLst>
              <a:gd name="adj" fmla="val 16667"/>
            </a:avLst>
          </a:prstGeom>
          <a:noFill/>
          <a:ln w="41275" cmpd="dbl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9352" tIns="39676" rIns="79352" bIns="39676"/>
          <a:lstStyle/>
          <a:p>
            <a:pPr algn="ctr" defTabSz="793750" eaLnBrk="0" hangingPunct="0"/>
            <a:r>
              <a:rPr lang="ru-RU" sz="1200" b="1" u="sng">
                <a:solidFill>
                  <a:srgbClr val="000099"/>
                </a:solidFill>
              </a:rPr>
              <a:t>ВНИИС</a:t>
            </a:r>
          </a:p>
          <a:p>
            <a:pPr algn="ctr" defTabSz="793750" eaLnBrk="0" hangingPunct="0"/>
            <a:r>
              <a:rPr lang="en-US" sz="1200" b="1">
                <a:solidFill>
                  <a:srgbClr val="000099"/>
                </a:solidFill>
              </a:rPr>
              <a:t>VNIIS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5" r:id="rId1"/>
    <p:sldLayoutId id="2147485896" r:id="rId2"/>
    <p:sldLayoutId id="2147485897" r:id="rId3"/>
    <p:sldLayoutId id="2147485898" r:id="rId4"/>
    <p:sldLayoutId id="2147485899" r:id="rId5"/>
    <p:sldLayoutId id="2147485900" r:id="rId6"/>
    <p:sldLayoutId id="2147485901" r:id="rId7"/>
    <p:sldLayoutId id="2147485902" r:id="rId8"/>
    <p:sldLayoutId id="2147485903" r:id="rId9"/>
    <p:sldLayoutId id="2147485904" r:id="rId10"/>
    <p:sldLayoutId id="2147485905" r:id="rId11"/>
    <p:sldLayoutId id="2147485906" r:id="rId12"/>
    <p:sldLayoutId id="2147485907" r:id="rId13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effectLst>
            <a:outerShdw blurRad="38100" dist="38100" dir="2700000" algn="tl">
              <a:srgbClr val="C0C0C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 b="1">
          <a:solidFill>
            <a:srgbClr val="00007A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6E89D-1BB0-44A1-9B06-0DB3DB396534}" type="datetime1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40B668-384A-403B-9507-2AA7ED2D190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805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emst.miid.gov.k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egfntd.kz/" TargetMode="External"/><Relationship Id="rId4" Type="http://schemas.openxmlformats.org/officeDocument/2006/relationships/hyperlink" Target="http://www.kazinst.kz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asiancommission.org/ru/act/texnreg/deptexreg/tr/Pages/TRVsily.aspx" TargetMode="External"/><Relationship Id="rId2" Type="http://schemas.openxmlformats.org/officeDocument/2006/relationships/hyperlink" Target="https://docs.eaeunion.org/ru-ru/Pages/DisplayDocument.aspx?s=bef9c798-3978-42f3-9ef2-d0fb3d53b75f&amp;w=632c7868-4ee2-4b21-bc64-1995328e6ef3&amp;l=540294ae-c3c9-4511-9bf8-aaf5d6e0d169&amp;EntityID=3610" TargetMode="Externa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memst.miid.gov.kz/ru/kategorii/deystvuyushchie-tehnicheskie-reglamenty-respubliki-kazahsta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1879" y="2636912"/>
            <a:ext cx="9036496" cy="1800200"/>
          </a:xfrm>
          <a:solidFill>
            <a:srgbClr val="95E6F9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Лекция: Совершенствование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в области стандартизации и сертификации, приведение его в соответствие с международной практикой</a:t>
            </a:r>
            <a:endParaRPr lang="en-US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97639" y="2132856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97639" y="188640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Восточно-Казахстанский государственный технический университет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им.Д.Серикбаева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 – строительный факультет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602128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Усть-Каменогорск, 2019 год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5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/>
          <p:cNvSpPr/>
          <p:nvPr/>
        </p:nvSpPr>
        <p:spPr>
          <a:xfrm>
            <a:off x="152392" y="1196975"/>
            <a:ext cx="8685221" cy="56165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5" name="Прямоугольник 19"/>
          <p:cNvSpPr>
            <a:spLocks noChangeArrowheads="1"/>
          </p:cNvSpPr>
          <p:nvPr/>
        </p:nvSpPr>
        <p:spPr bwMode="auto">
          <a:xfrm>
            <a:off x="341313" y="188913"/>
            <a:ext cx="8496300" cy="96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Структура системы технического регулирования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метрологии Республики Казахстан </a:t>
            </a:r>
          </a:p>
          <a:p>
            <a:pPr algn="ctr">
              <a:defRPr/>
            </a:pP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(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ст. 5 Закон «О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Техническом регулировании  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РК»)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051720" y="1340768"/>
            <a:ext cx="4968552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ПРАВИТЕЛЬСТВО </a:t>
            </a:r>
            <a:r>
              <a:rPr lang="ru-RU" sz="1600" b="1" dirty="0" smtClean="0">
                <a:solidFill>
                  <a:schemeClr val="tx2"/>
                </a:solidFill>
              </a:rPr>
              <a:t>РЕСПУБЛИКИ КАЗАХСТАН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1560" y="1868990"/>
            <a:ext cx="763284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МИНИСТЕРСТВО ИНДУСТРИИ И ИНФРАСТРУКТУРНОГО РАЗВИТИЯ </a:t>
            </a:r>
            <a:r>
              <a:rPr lang="ru-RU" sz="1600" b="1" dirty="0" smtClean="0">
                <a:solidFill>
                  <a:schemeClr val="tx2"/>
                </a:solidFill>
              </a:rPr>
              <a:t>РК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71600" y="2370071"/>
            <a:ext cx="6840760" cy="5286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Комитет технического регулирования и метрологии (Департаменты)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chemeClr val="tx2"/>
                </a:solidFill>
                <a:hlinkClick r:id="rId3"/>
              </a:rPr>
              <a:t>http://</a:t>
            </a:r>
            <a:r>
              <a:rPr lang="en-US" sz="1600" b="1" dirty="0" smtClean="0">
                <a:solidFill>
                  <a:schemeClr val="tx2"/>
                </a:solidFill>
                <a:hlinkClick r:id="rId3"/>
              </a:rPr>
              <a:t>memst.miid.gov.kz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3063904"/>
            <a:ext cx="2787417" cy="667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Казахстанский институт стандартизации и сертификации </a:t>
            </a:r>
          </a:p>
          <a:p>
            <a:pPr algn="ctr">
              <a:defRPr/>
            </a:pPr>
            <a:r>
              <a:rPr lang="en-US" sz="1100" b="1" dirty="0">
                <a:solidFill>
                  <a:schemeClr val="tx2"/>
                </a:solidFill>
                <a:hlinkClick r:id="rId4"/>
              </a:rPr>
              <a:t>http://</a:t>
            </a:r>
            <a:r>
              <a:rPr lang="en-US" sz="1100" b="1" dirty="0" smtClean="0">
                <a:solidFill>
                  <a:schemeClr val="tx2"/>
                </a:solidFill>
                <a:hlinkClick r:id="rId4"/>
              </a:rPr>
              <a:t>www.kazinst.kz</a:t>
            </a:r>
            <a:r>
              <a:rPr lang="ru-RU" sz="1100" b="1" dirty="0" smtClean="0">
                <a:solidFill>
                  <a:schemeClr val="tx2"/>
                </a:solidFill>
              </a:rPr>
              <a:t> 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64086" y="3088178"/>
            <a:ext cx="2060007" cy="625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Казахстанский институт метрологии</a:t>
            </a:r>
          </a:p>
          <a:p>
            <a:pPr algn="ctr">
              <a:defRPr/>
            </a:pPr>
            <a:r>
              <a:rPr lang="en-US" sz="1050" b="1" dirty="0">
                <a:solidFill>
                  <a:schemeClr val="tx2"/>
                </a:solidFill>
                <a:hlinkClick r:id="rId4"/>
              </a:rPr>
              <a:t>http://</a:t>
            </a:r>
            <a:r>
              <a:rPr lang="en-US" sz="1050" b="1" dirty="0" smtClean="0">
                <a:solidFill>
                  <a:schemeClr val="tx2"/>
                </a:solidFill>
                <a:hlinkClick r:id="rId4"/>
              </a:rPr>
              <a:t>www.kazinst.kz</a:t>
            </a:r>
            <a:r>
              <a:rPr lang="ru-RU" sz="1050" b="1" dirty="0" smtClean="0">
                <a:solidFill>
                  <a:schemeClr val="tx2"/>
                </a:solidFill>
              </a:rPr>
              <a:t> </a:t>
            </a:r>
            <a:endParaRPr lang="ru-RU" sz="10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805188" y="3072722"/>
            <a:ext cx="2663177" cy="599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Национальный центр аккредитации</a:t>
            </a:r>
          </a:p>
          <a:p>
            <a:pPr algn="ctr">
              <a:defRPr/>
            </a:pPr>
            <a:r>
              <a:rPr lang="en-US" sz="1200" b="1" dirty="0">
                <a:solidFill>
                  <a:schemeClr val="tx2"/>
                </a:solidFill>
                <a:hlinkClick r:id="rId3"/>
              </a:rPr>
              <a:t>http://</a:t>
            </a:r>
            <a:r>
              <a:rPr lang="en-US" sz="1200" b="1" dirty="0" smtClean="0">
                <a:solidFill>
                  <a:schemeClr val="tx2"/>
                </a:solidFill>
                <a:hlinkClick r:id="rId3"/>
              </a:rPr>
              <a:t>memst.miid.gov.kz</a:t>
            </a:r>
            <a:r>
              <a:rPr lang="ru-RU" sz="1200" b="1" dirty="0" smtClean="0">
                <a:solidFill>
                  <a:schemeClr val="tx2"/>
                </a:solidFill>
              </a:rPr>
              <a:t> 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3979479"/>
            <a:ext cx="3888433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Информационный центр по </a:t>
            </a:r>
            <a:r>
              <a:rPr lang="ru-RU" sz="1600" b="1" dirty="0">
                <a:solidFill>
                  <a:schemeClr val="tx2"/>
                </a:solidFill>
              </a:rPr>
              <a:t>ТБТ/СФС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959161" y="3971133"/>
            <a:ext cx="3054091" cy="4371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Технические комитеты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771602" y="4595343"/>
            <a:ext cx="3240756" cy="433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Метрологические службы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1560" y="5126401"/>
            <a:ext cx="403244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Органы по подтверждению соответствия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47831" y="5126401"/>
            <a:ext cx="3601629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Испытательные Лаборатории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11560" y="5865431"/>
            <a:ext cx="2576687" cy="7319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Эксперты - аудиторы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5815710"/>
            <a:ext cx="4680520" cy="7816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</a:rPr>
              <a:t>Единый государственный фонд нормативно – технических документов</a:t>
            </a:r>
          </a:p>
          <a:p>
            <a:pPr algn="ctr">
              <a:defRPr/>
            </a:pPr>
            <a:r>
              <a:rPr lang="en-US" sz="1600" b="1" dirty="0">
                <a:solidFill>
                  <a:schemeClr val="tx2"/>
                </a:solidFill>
                <a:hlinkClick r:id="rId5"/>
              </a:rPr>
              <a:t>https://</a:t>
            </a:r>
            <a:r>
              <a:rPr lang="en-US" sz="1600" b="1" dirty="0" smtClean="0">
                <a:solidFill>
                  <a:schemeClr val="tx2"/>
                </a:solidFill>
                <a:hlinkClick r:id="rId5"/>
              </a:rPr>
              <a:t>www.egfntd.kz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46088" y="38100"/>
            <a:ext cx="8402637" cy="7921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Структура законодательства Республики Казахстан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в области технического регулирования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088" y="1052736"/>
            <a:ext cx="3811391" cy="1107996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Договор о </a:t>
            </a:r>
            <a:r>
              <a:rPr lang="ru-RU" sz="1600" b="1" kern="0" dirty="0" err="1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ЕвразЭС</a:t>
            </a:r>
            <a:r>
              <a:rPr lang="ru-RU" sz="16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 </a:t>
            </a:r>
            <a:r>
              <a:rPr lang="en-US" sz="1000" b="1" kern="0" dirty="0">
                <a:solidFill>
                  <a:srgbClr val="CCDDEA">
                    <a:lumMod val="50000"/>
                  </a:srgbClr>
                </a:solidFill>
                <a:hlinkClick r:id="rId2"/>
              </a:rPr>
              <a:t>https://</a:t>
            </a:r>
            <a:r>
              <a:rPr lang="en-US" sz="1000" b="1" kern="0" dirty="0" smtClean="0">
                <a:solidFill>
                  <a:srgbClr val="CCDDEA">
                    <a:lumMod val="50000"/>
                  </a:srgbClr>
                </a:solidFill>
                <a:hlinkClick r:id="rId2"/>
              </a:rPr>
              <a:t>docs.eaeunion.org/ru-ru/Pages/DisplayDocument.aspx?s=bef9c798-3978-42f3-9ef2-d0fb3d53b75f&amp;w=632c7868-4ee2-4b21-bc64-1995328e6ef3&amp;l=540294ae-c3c9-4511-9bf8-aaf5d6e0d169&amp;EntityID=3610</a:t>
            </a: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16016" y="872499"/>
            <a:ext cx="3465810" cy="338554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Конституция РК</a:t>
            </a:r>
            <a:endParaRPr lang="ru-RU" sz="1600" b="1" kern="0" dirty="0">
              <a:solidFill>
                <a:srgbClr val="CCDDEA">
                  <a:lumMod val="50000"/>
                </a:srgbClr>
              </a:solidFill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6088" y="2579622"/>
            <a:ext cx="3465810" cy="338554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Соглашения и Решения ЕЭК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02261" y="1383936"/>
            <a:ext cx="4406628" cy="1569660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</a:rPr>
              <a:t>Закон «О техническом регулировании</a:t>
            </a: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</a:rPr>
              <a:t>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от 9 января 2004 года </a:t>
            </a:r>
            <a:r>
              <a:rPr lang="en-US" sz="1000" b="1" kern="0" dirty="0" smtClean="0">
                <a:solidFill>
                  <a:srgbClr val="CCDDEA">
                    <a:lumMod val="50000"/>
                  </a:srgbClr>
                </a:solidFill>
              </a:rPr>
              <a:t>N 603</a:t>
            </a: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</a:rPr>
              <a:t> </a:t>
            </a: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</a:rPr>
              <a:t>Закон «Об </a:t>
            </a: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</a:rPr>
              <a:t>обеспечении единства </a:t>
            </a: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</a:rPr>
              <a:t>измерений»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от </a:t>
            </a:r>
            <a:r>
              <a:rPr lang="ru-RU" sz="1000" b="1" kern="0" dirty="0">
                <a:solidFill>
                  <a:srgbClr val="CCDDEA">
                    <a:lumMod val="50000"/>
                  </a:srgbClr>
                </a:solidFill>
              </a:rPr>
              <a:t>7 июня 2000 года N </a:t>
            </a: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53-II,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</a:rPr>
              <a:t>Закон «О стандартизации» </a:t>
            </a:r>
            <a:endParaRPr lang="ru-RU" sz="1400" b="1" kern="0" dirty="0" smtClean="0">
              <a:solidFill>
                <a:srgbClr val="CCDDEA">
                  <a:lumMod val="50000"/>
                </a:srgb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от </a:t>
            </a:r>
            <a:r>
              <a:rPr lang="ru-RU" sz="1000" b="1" kern="0" dirty="0">
                <a:solidFill>
                  <a:srgbClr val="CCDDEA">
                    <a:lumMod val="50000"/>
                  </a:srgbClr>
                </a:solidFill>
              </a:rPr>
              <a:t>5 октября 2018 года № 183-VI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kern="0" dirty="0">
                <a:solidFill>
                  <a:srgbClr val="C00000"/>
                </a:solidFill>
              </a:rPr>
              <a:t>вводится в действие с 11 апреля 2019 года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kern="0" dirty="0">
              <a:solidFill>
                <a:srgbClr val="CCDDEA">
                  <a:lumMod val="50000"/>
                </a:srgbClr>
              </a:solidFill>
            </a:endParaRPr>
          </a:p>
        </p:txBody>
      </p:sp>
      <p:sp>
        <p:nvSpPr>
          <p:cNvPr id="38" name="Стрелка вниз 37"/>
          <p:cNvSpPr/>
          <p:nvPr/>
        </p:nvSpPr>
        <p:spPr>
          <a:xfrm>
            <a:off x="2064842" y="2235319"/>
            <a:ext cx="284510" cy="309601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6088" y="3394613"/>
            <a:ext cx="3465810" cy="646331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Технические</a:t>
            </a:r>
            <a:r>
              <a:rPr lang="ru-RU" sz="1600" b="1" kern="0" dirty="0">
                <a:solidFill>
                  <a:sysClr val="windowText" lastClr="000000"/>
                </a:solidFill>
                <a:latin typeface="Arial" charset="0"/>
              </a:rPr>
              <a:t> </a:t>
            </a:r>
            <a:r>
              <a:rPr lang="ru-RU" sz="16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регламенты </a:t>
            </a:r>
            <a:r>
              <a:rPr lang="ru-RU" sz="16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ЕАЭС </a:t>
            </a:r>
            <a:r>
              <a:rPr lang="en-US" sz="1000" b="1" kern="0" dirty="0">
                <a:solidFill>
                  <a:srgbClr val="CCDDEA">
                    <a:lumMod val="50000"/>
                  </a:srgbClr>
                </a:solidFill>
                <a:hlinkClick r:id="rId3"/>
              </a:rPr>
              <a:t>http://</a:t>
            </a:r>
            <a:r>
              <a:rPr lang="en-US" sz="1000" b="1" kern="0" dirty="0" smtClean="0">
                <a:solidFill>
                  <a:srgbClr val="CCDDEA">
                    <a:lumMod val="50000"/>
                  </a:srgbClr>
                </a:solidFill>
                <a:hlinkClick r:id="rId3"/>
              </a:rPr>
              <a:t>www.eurasiancommission.org/ru/act/texnreg/deptexreg/tr/Pages/TRVsily.aspx</a:t>
            </a: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 </a:t>
            </a:r>
            <a:endParaRPr lang="ru-RU" sz="1000" b="1" kern="0" dirty="0">
              <a:solidFill>
                <a:srgbClr val="CCDDEA">
                  <a:lumMod val="50000"/>
                </a:srgb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80963" y="3188167"/>
            <a:ext cx="4578056" cy="523220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Подзаконные нормативные правовые </a:t>
            </a: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акты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 (в проекте новые редакции)</a:t>
            </a:r>
            <a:r>
              <a:rPr lang="ru-RU" sz="1400" i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 </a:t>
            </a:r>
          </a:p>
        </p:txBody>
      </p:sp>
      <p:sp>
        <p:nvSpPr>
          <p:cNvPr id="42" name="Стрелка вниз 41"/>
          <p:cNvSpPr/>
          <p:nvPr/>
        </p:nvSpPr>
        <p:spPr>
          <a:xfrm flipH="1">
            <a:off x="2244760" y="4061143"/>
            <a:ext cx="296962" cy="357980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2064842" y="2960696"/>
            <a:ext cx="286941" cy="363050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6208181" y="2987652"/>
            <a:ext cx="273050" cy="169863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31093" y="3940038"/>
            <a:ext cx="4477796" cy="646331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Технические регламенты </a:t>
            </a:r>
            <a:r>
              <a:rPr lang="ru-RU" sz="16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РК </a:t>
            </a:r>
            <a:r>
              <a:rPr lang="en-US" sz="1000" b="1" kern="0" dirty="0">
                <a:solidFill>
                  <a:srgbClr val="CCDDEA">
                    <a:lumMod val="50000"/>
                  </a:srgbClr>
                </a:solidFill>
                <a:hlinkClick r:id="rId4"/>
              </a:rPr>
              <a:t>http://</a:t>
            </a:r>
            <a:r>
              <a:rPr lang="en-US" sz="1000" b="1" kern="0" dirty="0" smtClean="0">
                <a:solidFill>
                  <a:srgbClr val="CCDDEA">
                    <a:lumMod val="50000"/>
                  </a:srgbClr>
                </a:solidFill>
                <a:hlinkClick r:id="rId4"/>
              </a:rPr>
              <a:t>memst.miid.gov.kz/ru/kategorii/deystvuyushchie-tehnicheskie-reglamenty-respubliki-kazahstan</a:t>
            </a:r>
            <a:r>
              <a:rPr lang="ru-RU" sz="1000" b="1" kern="0" dirty="0" smtClean="0">
                <a:solidFill>
                  <a:srgbClr val="CCDDEA">
                    <a:lumMod val="50000"/>
                  </a:srgbClr>
                </a:solidFill>
              </a:rPr>
              <a:t>   </a:t>
            </a:r>
            <a:endParaRPr lang="ru-RU" sz="1000" b="1" kern="0" dirty="0">
              <a:solidFill>
                <a:srgbClr val="CCDDEA">
                  <a:lumMod val="50000"/>
                </a:srgb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15025" y="4775261"/>
            <a:ext cx="4464496" cy="307777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Нормативные</a:t>
            </a:r>
            <a:r>
              <a:rPr lang="ru-RU" sz="1400" b="1" kern="0" dirty="0">
                <a:solidFill>
                  <a:sysClr val="windowText" lastClr="000000"/>
                </a:solidFill>
                <a:latin typeface="Arial" charset="0"/>
              </a:rPr>
              <a:t> </a:t>
            </a: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и технические документы</a:t>
            </a:r>
          </a:p>
        </p:txBody>
      </p:sp>
      <p:sp>
        <p:nvSpPr>
          <p:cNvPr id="47" name="Стрелка вниз 46"/>
          <p:cNvSpPr/>
          <p:nvPr/>
        </p:nvSpPr>
        <p:spPr>
          <a:xfrm>
            <a:off x="6208181" y="3757775"/>
            <a:ext cx="262805" cy="242717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8" name="Стрелка вниз 47"/>
          <p:cNvSpPr/>
          <p:nvPr/>
        </p:nvSpPr>
        <p:spPr>
          <a:xfrm>
            <a:off x="5148064" y="4519231"/>
            <a:ext cx="273050" cy="272468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9551" y="5326100"/>
            <a:ext cx="3731117" cy="523220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Классификаторы, Правила,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Рекомендации и др.</a:t>
            </a:r>
            <a:endParaRPr lang="ru-RU" sz="1400" b="1" kern="0" dirty="0">
              <a:solidFill>
                <a:srgbClr val="CCDDEA">
                  <a:lumMod val="50000"/>
                </a:srgbClr>
              </a:solidFill>
              <a:latin typeface="Arial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57860" y="5503231"/>
            <a:ext cx="3045214" cy="307777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Стандарты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520331" y="6105730"/>
            <a:ext cx="5621524" cy="523220"/>
          </a:xfrm>
          <a:prstGeom prst="rect">
            <a:avLst/>
          </a:prstGeom>
          <a:solidFill>
            <a:srgbClr val="CCDDEA"/>
          </a:solidFill>
          <a:ln w="25400">
            <a:gradFill>
              <a:gsLst>
                <a:gs pos="0">
                  <a:srgbClr val="E48312">
                    <a:tint val="66000"/>
                    <a:satMod val="160000"/>
                  </a:srgbClr>
                </a:gs>
                <a:gs pos="50000">
                  <a:srgbClr val="E48312">
                    <a:tint val="44500"/>
                    <a:satMod val="160000"/>
                  </a:srgbClr>
                </a:gs>
                <a:gs pos="100000">
                  <a:srgbClr val="E48312">
                    <a:tint val="23500"/>
                    <a:satMod val="160000"/>
                  </a:srgb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Сертификаты, декларации соответствия,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CDDEA">
                    <a:lumMod val="50000"/>
                  </a:srgbClr>
                </a:solidFill>
                <a:latin typeface="Arial" charset="0"/>
              </a:rPr>
              <a:t>протокола испытаний и др.</a:t>
            </a:r>
          </a:p>
        </p:txBody>
      </p:sp>
      <p:sp>
        <p:nvSpPr>
          <p:cNvPr id="52" name="Стрелка вниз 51"/>
          <p:cNvSpPr/>
          <p:nvPr/>
        </p:nvSpPr>
        <p:spPr>
          <a:xfrm>
            <a:off x="2716551" y="5151924"/>
            <a:ext cx="273050" cy="169863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3" name="Стрелка вниз 52"/>
          <p:cNvSpPr/>
          <p:nvPr/>
        </p:nvSpPr>
        <p:spPr>
          <a:xfrm>
            <a:off x="5745654" y="5273649"/>
            <a:ext cx="273050" cy="169863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2989601" y="5926563"/>
            <a:ext cx="266750" cy="170367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5" name="Стрелка вниз 54"/>
          <p:cNvSpPr/>
          <p:nvPr/>
        </p:nvSpPr>
        <p:spPr>
          <a:xfrm>
            <a:off x="5580112" y="5804935"/>
            <a:ext cx="288032" cy="244236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6280352" y="1188421"/>
            <a:ext cx="264146" cy="218111"/>
          </a:xfrm>
          <a:prstGeom prst="downArrow">
            <a:avLst/>
          </a:prstGeom>
          <a:solidFill>
            <a:srgbClr val="CCDDEA"/>
          </a:solidFill>
          <a:ln w="15875" cap="flat" cmpd="sng" algn="ctr">
            <a:solidFill>
              <a:srgbClr val="E48312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" lastClr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539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B39BE6E-680C-4001-92FD-CA75CA642F89}" type="slidenum">
              <a:rPr lang="ru-RU" altLang="ru-RU">
                <a:solidFill>
                  <a:srgbClr val="898989"/>
                </a:solidFill>
              </a:rPr>
              <a:pPr eaLnBrk="1" hangingPunct="1"/>
              <a:t>4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373063" y="2206625"/>
            <a:ext cx="8443912" cy="677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indent="355600" algn="just" defTabSz="622300"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0"/>
            <a:ext cx="6696075" cy="69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2436" y="1336073"/>
            <a:ext cx="7439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1F497D">
                    <a:lumMod val="50000"/>
                  </a:srgbClr>
                </a:solidFill>
                <a:latin typeface="Calibri"/>
                <a:ea typeface="+mj-ea"/>
                <a:cs typeface="+mj-cs"/>
              </a:rPr>
              <a:t>Раздел Х «ТЕХНИЧЕСКОЕ РЕГУЛИРОВАНИЕ»:</a:t>
            </a:r>
          </a:p>
        </p:txBody>
      </p:sp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6" y="1838326"/>
            <a:ext cx="7705725" cy="48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03" y="572219"/>
            <a:ext cx="807481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35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AA5257-F2A5-4785-9807-4AB21AB9B085}" type="slidenum">
              <a:rPr lang="ru-RU" altLang="ru-RU">
                <a:solidFill>
                  <a:srgbClr val="898989"/>
                </a:solidFill>
              </a:rPr>
              <a:pPr eaLnBrk="1" hangingPunct="1"/>
              <a:t>5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376238" y="2462213"/>
            <a:ext cx="8443912" cy="677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indent="355600" algn="just" defTabSz="622300"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683568" y="188913"/>
            <a:ext cx="72728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C00000"/>
                </a:solidFill>
                <a:cs typeface="Arial" panose="020B0604020202020204" pitchFamily="34" charset="0"/>
              </a:rPr>
              <a:t>Технические </a:t>
            </a:r>
            <a:r>
              <a:rPr lang="ru-RU" altLang="ru-RU" b="1" dirty="0" smtClean="0">
                <a:solidFill>
                  <a:srgbClr val="C00000"/>
                </a:solidFill>
                <a:cs typeface="Arial" panose="020B0604020202020204" pitchFamily="34" charset="0"/>
              </a:rPr>
              <a:t>регламенты ЕАЭС</a:t>
            </a:r>
            <a:r>
              <a:rPr lang="ru-RU" altLang="ru-RU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  <a:endParaRPr lang="ru-RU" altLang="ru-RU" sz="20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0725" name="Прямоугольник 5"/>
          <p:cNvSpPr>
            <a:spLocks noChangeArrowheads="1"/>
          </p:cNvSpPr>
          <p:nvPr/>
        </p:nvSpPr>
        <p:spPr bwMode="auto">
          <a:xfrm>
            <a:off x="934700" y="1600550"/>
            <a:ext cx="80645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ru-RU" altLang="ru-RU" sz="2000" b="1" dirty="0">
                <a:solidFill>
                  <a:srgbClr val="7E0E19"/>
                </a:solidFill>
                <a:cs typeface="Arial" panose="020B0604020202020204" pitchFamily="34" charset="0"/>
              </a:rPr>
              <a:t>принимаются в целях: </a:t>
            </a:r>
            <a:endParaRPr lang="ru-RU" altLang="ru-RU" sz="2000" b="1" dirty="0" smtClean="0">
              <a:solidFill>
                <a:srgbClr val="7E0E19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ru-RU" altLang="ru-RU" sz="1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     - </a:t>
            </a:r>
            <a:r>
              <a:rPr lang="ru-RU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защиты жизни и (или) здоровья человека, имущества, окружающей</a:t>
            </a:r>
            <a:endParaRPr lang="en-US" altLang="ru-RU" sz="16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       </a:t>
            </a:r>
            <a:r>
              <a:rPr lang="ru-RU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среды,</a:t>
            </a:r>
            <a:r>
              <a:rPr lang="en-US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жизни и (или) здоровья животных и растений</a:t>
            </a:r>
          </a:p>
          <a:p>
            <a:pPr lvl="1" eaLnBrk="1" hangingPunct="1"/>
            <a:r>
              <a:rPr lang="ru-RU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      - предупреждения действий, вводящих в заблуждение потребителей </a:t>
            </a:r>
            <a:endParaRPr lang="en-US" altLang="ru-RU" sz="16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      </a:t>
            </a:r>
            <a:r>
              <a:rPr lang="ru-RU" alt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- обеспечения  энергетической эффективности и ресурсосбережения</a:t>
            </a:r>
          </a:p>
          <a:p>
            <a:pPr lvl="1" eaLnBrk="1" hangingPunct="1"/>
            <a:r>
              <a:rPr lang="ru-RU" altLang="ru-RU" b="1" dirty="0">
                <a:solidFill>
                  <a:srgbClr val="7E0E19"/>
                </a:solidFill>
                <a:cs typeface="Arial" panose="020B0604020202020204" pitchFamily="34" charset="0"/>
              </a:rPr>
              <a:t>   </a:t>
            </a:r>
            <a:r>
              <a:rPr lang="ru-RU" altLang="ru-RU" sz="2000" b="1" dirty="0">
                <a:solidFill>
                  <a:srgbClr val="7E0E19"/>
                </a:solidFill>
                <a:cs typeface="Arial" panose="020B0604020202020204" pitchFamily="34" charset="0"/>
              </a:rPr>
              <a:t>имеют прямое действие на </a:t>
            </a:r>
            <a:r>
              <a:rPr lang="ru-RU" altLang="ru-RU" sz="2000" b="1" dirty="0" smtClean="0">
                <a:solidFill>
                  <a:srgbClr val="7E0E19"/>
                </a:solidFill>
                <a:cs typeface="Arial" panose="020B0604020202020204" pitchFamily="34" charset="0"/>
              </a:rPr>
              <a:t>территории ЕАЭС</a:t>
            </a:r>
            <a:endParaRPr lang="ru-RU" altLang="ru-RU" sz="2000" b="1" dirty="0">
              <a:solidFill>
                <a:srgbClr val="7E0E19"/>
              </a:solidFill>
              <a:cs typeface="Arial" panose="020B0604020202020204" pitchFamily="34" charset="0"/>
            </a:endParaRPr>
          </a:p>
          <a:p>
            <a:pPr lvl="1" eaLnBrk="1" hangingPunct="1"/>
            <a:endParaRPr lang="en-US" altLang="ru-RU" sz="16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40" y="1767705"/>
            <a:ext cx="793750" cy="10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41" y="3443533"/>
            <a:ext cx="792163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3281" y="3175246"/>
            <a:ext cx="7489825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     на 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основе правил, директив и рекомендаций,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принятых международными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, региональными, национальными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организациями по 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стандартизации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       - только для продукции, включенной в Единый перечень продукции,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в 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отношении которой устанавливаются обязательные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требования в 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  <a:cs typeface="Arial" charset="0"/>
              </a:rPr>
              <a:t>рамках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ЕАЭС</a:t>
            </a:r>
            <a:endParaRPr lang="ru-RU" sz="1600" b="1" kern="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E0E19"/>
                </a:solidFill>
                <a:latin typeface="Arial" charset="0"/>
                <a:cs typeface="Arial" charset="0"/>
              </a:rPr>
              <a:t>    </a:t>
            </a:r>
            <a:r>
              <a:rPr lang="ru-RU" sz="2000" b="1" dirty="0" smtClean="0">
                <a:solidFill>
                  <a:srgbClr val="7E0E19"/>
                </a:solidFill>
                <a:latin typeface="Arial" charset="0"/>
                <a:cs typeface="Arial" charset="0"/>
              </a:rPr>
              <a:t>для </a:t>
            </a:r>
            <a:r>
              <a:rPr lang="ru-RU" sz="2000" b="1" dirty="0">
                <a:solidFill>
                  <a:srgbClr val="7E0E19"/>
                </a:solidFill>
                <a:latin typeface="Arial" charset="0"/>
                <a:cs typeface="Arial" charset="0"/>
              </a:rPr>
              <a:t>обеспечения презумпции соответствия применяются </a:t>
            </a:r>
            <a:endParaRPr lang="ru-RU" sz="2000" b="1" dirty="0" smtClean="0">
              <a:solidFill>
                <a:srgbClr val="7E0E19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7E0E19"/>
                </a:solidFill>
              </a:rPr>
              <a:t> </a:t>
            </a:r>
            <a:r>
              <a:rPr lang="ru-RU" sz="2000" b="1" dirty="0" smtClean="0">
                <a:solidFill>
                  <a:srgbClr val="7E0E19"/>
                </a:solidFill>
              </a:rPr>
              <a:t>    </a:t>
            </a:r>
            <a:r>
              <a:rPr lang="ru-RU" sz="2000" b="1" dirty="0" smtClean="0">
                <a:solidFill>
                  <a:srgbClr val="7E0E19"/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charset="0"/>
                <a:cs typeface="Arial" charset="0"/>
              </a:rPr>
              <a:t>международные, региональные и национальные (государственные) стандарты</a:t>
            </a:r>
            <a:endParaRPr lang="ru-RU" sz="1600" b="1" kern="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</a:endParaRPr>
          </a:p>
        </p:txBody>
      </p:sp>
      <p:pic>
        <p:nvPicPr>
          <p:cNvPr id="307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31" y="4770537"/>
            <a:ext cx="781050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934700" y="890409"/>
            <a:ext cx="7408406" cy="545727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28575" algn="ctr">
            <a:solidFill>
              <a:srgbClr val="4F81BD">
                <a:lumMod val="60000"/>
                <a:lumOff val="40000"/>
              </a:srgb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Arial" charset="0"/>
              </a:rPr>
              <a:t>Приняты </a:t>
            </a:r>
            <a:r>
              <a:rPr lang="ru-RU" b="1" kern="0" dirty="0" smtClean="0">
                <a:solidFill>
                  <a:srgbClr val="C00000"/>
                </a:solidFill>
                <a:latin typeface="Arial" charset="0"/>
              </a:rPr>
              <a:t>45, </a:t>
            </a:r>
            <a:r>
              <a:rPr lang="ru-RU" sz="1600" b="1" kern="0" dirty="0" smtClean="0">
                <a:solidFill>
                  <a:srgbClr val="002060"/>
                </a:solidFill>
                <a:latin typeface="Arial" charset="0"/>
              </a:rPr>
              <a:t>вступили </a:t>
            </a:r>
            <a:r>
              <a:rPr lang="ru-RU" sz="1600" b="1" kern="0" dirty="0">
                <a:solidFill>
                  <a:srgbClr val="002060"/>
                </a:solidFill>
                <a:latin typeface="Arial" charset="0"/>
              </a:rPr>
              <a:t>в силу </a:t>
            </a:r>
            <a:r>
              <a:rPr lang="ru-RU" b="1" kern="0" dirty="0" smtClean="0">
                <a:solidFill>
                  <a:srgbClr val="C00000"/>
                </a:solidFill>
                <a:latin typeface="Arial" charset="0"/>
              </a:rPr>
              <a:t>37</a:t>
            </a:r>
            <a:endParaRPr lang="ru-RU" sz="1600" b="1" kern="0" dirty="0">
              <a:solidFill>
                <a:srgbClr val="002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9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CA68B5-1339-41B8-93BF-0130761C2994}" type="slidenum">
              <a:rPr lang="ru-RU" altLang="ru-RU">
                <a:solidFill>
                  <a:srgbClr val="898989"/>
                </a:solidFill>
              </a:rPr>
              <a:pPr eaLnBrk="1" hangingPunct="1"/>
              <a:t>6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376238" y="2462213"/>
            <a:ext cx="8443912" cy="677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indent="355600" algn="just" defTabSz="622300"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28"/>
          <p:cNvSpPr>
            <a:spLocks noChangeArrowheads="1"/>
          </p:cNvSpPr>
          <p:nvPr/>
        </p:nvSpPr>
        <p:spPr bwMode="auto">
          <a:xfrm>
            <a:off x="1827213" y="119063"/>
            <a:ext cx="58261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ru-RU" sz="2400" b="1" kern="0" dirty="0">
                <a:solidFill>
                  <a:srgbClr val="1F497D"/>
                </a:solidFill>
                <a:cs typeface="Arial" charset="0"/>
              </a:rPr>
              <a:t>Стандарты –  главный инструмент реализации ТР ЕАЭС</a:t>
            </a:r>
          </a:p>
          <a:p>
            <a:pPr algn="ctr" defTabSz="457200">
              <a:defRPr/>
            </a:pPr>
            <a:endParaRPr lang="ru-RU" b="1" kern="0" dirty="0">
              <a:solidFill>
                <a:srgbClr val="EEECE1">
                  <a:lumMod val="25000"/>
                </a:srgbClr>
              </a:solidFill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6159" y="914638"/>
            <a:ext cx="7416825" cy="369332"/>
          </a:xfrm>
          <a:prstGeom prst="rect">
            <a:avLst/>
          </a:prstGeom>
          <a:gradFill rotWithShape="1">
            <a:gsLst>
              <a:gs pos="0">
                <a:srgbClr val="EEECE1">
                  <a:tint val="80000"/>
                  <a:satMod val="300000"/>
                </a:srgbClr>
              </a:gs>
              <a:gs pos="100000">
                <a:srgbClr val="EEECE1">
                  <a:shade val="30000"/>
                  <a:satMod val="20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613"/>
              </a:spcBef>
              <a:spcAft>
                <a:spcPts val="0"/>
              </a:spcAft>
              <a:buClr>
                <a:srgbClr val="990033"/>
              </a:buClr>
              <a:buSzPct val="120000"/>
              <a:defRPr/>
            </a:pPr>
            <a:r>
              <a:rPr lang="ru-RU" altLang="ru-RU" b="1" i="1" kern="0" dirty="0">
                <a:solidFill>
                  <a:srgbClr val="C0504D">
                    <a:lumMod val="50000"/>
                  </a:srgbClr>
                </a:solidFill>
                <a:ea typeface="+mj-ea"/>
                <a:cs typeface="+mj-cs"/>
              </a:rPr>
              <a:t>Перечни стандартов </a:t>
            </a:r>
            <a:r>
              <a:rPr lang="ru-RU" altLang="ru-RU" b="1" i="1" kern="0" dirty="0">
                <a:solidFill>
                  <a:srgbClr val="1F497D">
                    <a:lumMod val="75000"/>
                  </a:srgbClr>
                </a:solidFill>
                <a:ea typeface="+mj-ea"/>
                <a:cs typeface="+mj-cs"/>
              </a:rPr>
              <a:t>к  ТР ЕАЭС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44488" y="2910229"/>
            <a:ext cx="3810793" cy="1323439"/>
          </a:xfrm>
          <a:prstGeom prst="rect">
            <a:avLst/>
          </a:prstGeom>
          <a:gradFill>
            <a:gsLst>
              <a:gs pos="0">
                <a:srgbClr val="1F497D">
                  <a:tint val="80000"/>
                  <a:satMod val="300000"/>
                </a:srgbClr>
              </a:gs>
              <a:gs pos="100000">
                <a:srgbClr val="1F497D">
                  <a:shade val="30000"/>
                  <a:satMod val="2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032953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kern="0" dirty="0">
                <a:solidFill>
                  <a:sysClr val="window" lastClr="FFFFFF"/>
                </a:solidFill>
                <a:latin typeface="Arial" charset="0"/>
              </a:rPr>
              <a:t>Перечни стандартов, </a:t>
            </a:r>
            <a:br>
              <a:rPr lang="ru-RU" sz="2000" b="1" i="1" kern="0" dirty="0">
                <a:solidFill>
                  <a:sysClr val="window" lastClr="FFFFFF"/>
                </a:solidFill>
                <a:latin typeface="Arial" charset="0"/>
              </a:rPr>
            </a:br>
            <a:r>
              <a:rPr lang="ru-RU" sz="2000" b="1" i="1" kern="0" dirty="0">
                <a:solidFill>
                  <a:sysClr val="window" lastClr="FFFFFF"/>
                </a:solidFill>
                <a:latin typeface="Arial" charset="0"/>
              </a:rPr>
              <a:t>необходимых для реализации</a:t>
            </a:r>
            <a:r>
              <a:rPr lang="ru-RU" sz="2000" b="1" i="1" kern="0" dirty="0">
                <a:solidFill>
                  <a:srgbClr val="7E0E19"/>
                </a:solidFill>
                <a:latin typeface="Arial" charset="0"/>
              </a:rPr>
              <a:t> </a:t>
            </a:r>
            <a:r>
              <a:rPr lang="ru-RU" sz="2000" b="1" i="1" kern="0" dirty="0">
                <a:solidFill>
                  <a:sysClr val="window" lastClr="FFFFFF"/>
                </a:solidFill>
                <a:latin typeface="Arial" charset="0"/>
              </a:rPr>
              <a:t>технических регламентов ЕАЭС</a:t>
            </a:r>
          </a:p>
        </p:txBody>
      </p:sp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5094998" y="1723271"/>
            <a:ext cx="3869490" cy="855278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i="1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Стандарты, обеспечивающие выполнение требований на добровольной основе </a:t>
            </a:r>
            <a:endParaRPr lang="ru-RU" altLang="ru-RU" sz="1800" b="1" i="1" kern="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2749590"/>
            <a:ext cx="2904515" cy="1384995"/>
          </a:xfrm>
          <a:prstGeom prst="rect">
            <a:avLst/>
          </a:prstGeom>
          <a:ln>
            <a:solidFill>
              <a:srgbClr val="1F497D">
                <a:lumMod val="75000"/>
              </a:srgbClr>
            </a:solidFill>
            <a:prstDash val="dash"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Применение </a:t>
            </a:r>
            <a:r>
              <a:rPr lang="ru-RU" sz="1200" b="1" i="1" kern="0" dirty="0">
                <a:solidFill>
                  <a:srgbClr val="C0504D">
                    <a:lumMod val="75000"/>
                  </a:srgbClr>
                </a:solidFill>
                <a:latin typeface="Arial" charset="0"/>
              </a:rPr>
              <a:t>на добровольной основе</a:t>
            </a:r>
            <a:r>
              <a:rPr lang="ru-RU" sz="1200" i="1" kern="0" dirty="0">
                <a:solidFill>
                  <a:srgbClr val="C0504D">
                    <a:lumMod val="75000"/>
                  </a:srgbClr>
                </a:solidFill>
                <a:latin typeface="Arial" charset="0"/>
              </a:rPr>
              <a:t> </a:t>
            </a:r>
            <a:r>
              <a:rPr lang="ru-RU" sz="1200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- </a:t>
            </a:r>
            <a:r>
              <a:rPr lang="ru-RU" sz="1200" b="1" i="1" kern="0" dirty="0">
                <a:solidFill>
                  <a:srgbClr val="C0504D">
                    <a:lumMod val="75000"/>
                  </a:srgbClr>
                </a:solidFill>
                <a:latin typeface="Arial" charset="0"/>
              </a:rPr>
              <a:t>достаточное условие</a:t>
            </a:r>
            <a:r>
              <a:rPr lang="ru-RU" sz="1200" b="1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 соблюдения</a:t>
            </a:r>
            <a:r>
              <a:rPr lang="ru-RU" sz="1200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 ТР ЕАЭС.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В случае </a:t>
            </a:r>
            <a:r>
              <a:rPr lang="ru-RU" sz="1200" i="1" kern="0" dirty="0">
                <a:solidFill>
                  <a:srgbClr val="C0504D">
                    <a:lumMod val="75000"/>
                  </a:srgbClr>
                </a:solidFill>
                <a:latin typeface="Arial" charset="0"/>
              </a:rPr>
              <a:t>неприменения</a:t>
            </a:r>
            <a:r>
              <a:rPr lang="ru-RU" sz="1200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 стандартов - </a:t>
            </a:r>
            <a:r>
              <a:rPr lang="ru-RU" sz="1200" b="1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оценка соответствия осуществляется </a:t>
            </a:r>
            <a:r>
              <a:rPr lang="ru-RU" sz="1200" b="1" i="1" kern="0" dirty="0">
                <a:solidFill>
                  <a:srgbClr val="C0504D">
                    <a:lumMod val="75000"/>
                  </a:srgbClr>
                </a:solidFill>
                <a:latin typeface="Arial" charset="0"/>
              </a:rPr>
              <a:t>на основе анализа рисков</a:t>
            </a:r>
            <a:r>
              <a:rPr lang="ru-RU" sz="1200" b="1" i="1" kern="0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. </a:t>
            </a:r>
            <a:endParaRPr lang="ru-RU" sz="1200" kern="0" dirty="0">
              <a:solidFill>
                <a:srgbClr val="1F497D">
                  <a:lumMod val="75000"/>
                </a:srgbClr>
              </a:solidFill>
              <a:latin typeface="Arial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187031" y="2462214"/>
            <a:ext cx="886619" cy="822770"/>
          </a:xfrm>
          <a:prstGeom prst="straightConnector1">
            <a:avLst/>
          </a:prstGeom>
          <a:noFill/>
          <a:ln w="25400" cap="flat" cmpd="sng" algn="ctr">
            <a:solidFill>
              <a:srgbClr val="00206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2" name="Прямая со стрелкой 11"/>
          <p:cNvCxnSpPr/>
          <p:nvPr/>
        </p:nvCxnSpPr>
        <p:spPr>
          <a:xfrm>
            <a:off x="4187031" y="3861048"/>
            <a:ext cx="1212057" cy="1224136"/>
          </a:xfrm>
          <a:prstGeom prst="straightConnector1">
            <a:avLst/>
          </a:prstGeom>
          <a:noFill/>
          <a:ln w="25400" cap="flat" cmpd="sng" algn="ctr">
            <a:solidFill>
              <a:srgbClr val="00206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3" name="Прямоугольник 4"/>
          <p:cNvSpPr>
            <a:spLocks noChangeArrowheads="1"/>
          </p:cNvSpPr>
          <p:nvPr/>
        </p:nvSpPr>
        <p:spPr bwMode="auto">
          <a:xfrm>
            <a:off x="5399088" y="4581128"/>
            <a:ext cx="3116262" cy="931094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i="1" kern="0" dirty="0">
                <a:solidFill>
                  <a:srgbClr val="002060"/>
                </a:solidFill>
                <a:cs typeface="Arial" panose="020B0604020202020204" pitchFamily="34" charset="0"/>
              </a:rPr>
              <a:t>Стандарты </a:t>
            </a:r>
            <a:r>
              <a:rPr lang="ru-RU" altLang="ru-RU" sz="1800" b="1" i="1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, содержащие методики </a:t>
            </a:r>
            <a:r>
              <a:rPr lang="ru-RU" altLang="ru-RU" sz="1800" b="1" i="1" kern="0" dirty="0">
                <a:solidFill>
                  <a:srgbClr val="002060"/>
                </a:solidFill>
                <a:cs typeface="Arial" panose="020B0604020202020204" pitchFamily="34" charset="0"/>
              </a:rPr>
              <a:t>испытаний</a:t>
            </a:r>
            <a:r>
              <a:rPr lang="ru-RU" altLang="ru-RU" sz="1200" b="1" i="1" kern="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5862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9" y="4346178"/>
            <a:ext cx="35544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3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22428" y="980728"/>
            <a:ext cx="9036496" cy="4248472"/>
          </a:xfrm>
          <a:solidFill>
            <a:srgbClr val="95E6F9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 сфере стандартизации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проведения работ по совершенствованию системы технического регулирования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реформированию системы стандартизации.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Закон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 «О стандартизации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5 октября 2018 года.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(вводится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действие с 9 апреля 2019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года).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международному опыту будет выстроен процесс принятия стандартов от этапа анализа потребности до мониторинга их применения, где ключевая роль отведена Национальному органу по стандартизации, являющемуся единым оператором процесса.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2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323529" y="3933056"/>
            <a:ext cx="8496943" cy="2582122"/>
          </a:xfrm>
          <a:prstGeom prst="rect">
            <a:avLst/>
          </a:pr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2"/>
          <p:cNvSpPr txBox="1">
            <a:spLocks/>
          </p:cNvSpPr>
          <p:nvPr/>
        </p:nvSpPr>
        <p:spPr>
          <a:xfrm>
            <a:off x="401096" y="314098"/>
            <a:ext cx="8784976" cy="64807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ОСНОВАНИЕ РАЗРАБОТКИ ЗАКОНА О СТАНДАРТИЗАЦИИ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79512" y="1052736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323528" y="1268760"/>
            <a:ext cx="8496944" cy="965226"/>
          </a:xfrm>
          <a:prstGeom prst="roundRect">
            <a:avLst>
              <a:gd name="adj" fmla="val 100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Скругленный прямоугольник 4"/>
          <p:cNvSpPr/>
          <p:nvPr/>
        </p:nvSpPr>
        <p:spPr>
          <a:xfrm>
            <a:off x="401096" y="1296178"/>
            <a:ext cx="8341807" cy="908685"/>
          </a:xfrm>
          <a:prstGeom prst="rect">
            <a:avLst/>
          </a:prstGeom>
          <a:solidFill>
            <a:srgbClr val="95E6F9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43180" rIns="64770" bIns="43180" numCol="1" spcCol="1270" anchor="ctr" anchorCtr="0">
            <a:noAutofit/>
          </a:bodyPr>
          <a:lstStyle/>
          <a:p>
            <a:pPr lvl="0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i="1" kern="12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Договор о ЕАЭС: техническое регулирование – правовое регулирование только обязательных требований к продукции</a:t>
            </a:r>
            <a:endParaRPr lang="ru-RU" sz="1800" b="1" i="1" kern="1200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3528" y="3923760"/>
            <a:ext cx="8321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1511300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sz="1600" b="1" i="1" u="sng" dirty="0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стандартизация регулируется </a:t>
            </a:r>
            <a:r>
              <a:rPr lang="ru-RU" sz="1600" b="1" i="1" u="sng" dirty="0" err="1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отлельными</a:t>
            </a:r>
            <a:r>
              <a:rPr lang="ru-RU" sz="1600" b="1" i="1" u="sng" dirty="0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 законами в странах:</a:t>
            </a:r>
            <a:r>
              <a:rPr lang="ru-RU" sz="1600" b="1" i="1" dirty="0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 </a:t>
            </a:r>
          </a:p>
          <a:p>
            <a:pPr defTabSz="1511300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      </a:t>
            </a:r>
            <a:r>
              <a:rPr lang="ru-RU" sz="1400" dirty="0">
                <a:solidFill>
                  <a:srgbClr val="0070C0"/>
                </a:solidFill>
                <a:latin typeface="Century Gothic" pitchFamily="34" charset="0"/>
              </a:rPr>
              <a:t>Австрия, Германия, Норвегия, Испания, Великобритания, Китай, Россия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23528" y="4689948"/>
            <a:ext cx="849694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15113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Ø"/>
            </a:pPr>
            <a:r>
              <a:rPr lang="ru-RU" sz="1600" b="1" i="1" u="sng" dirty="0">
                <a:solidFill>
                  <a:srgbClr val="0070C0"/>
                </a:solidFill>
                <a:latin typeface="Century Gothic" pitchFamily="34" charset="0"/>
                <a:cs typeface="+mn-cs"/>
              </a:rPr>
              <a:t>экономическое влияние </a:t>
            </a:r>
            <a:r>
              <a:rPr lang="ru-RU" sz="1600" b="1" i="1" u="sng" dirty="0" smtClean="0">
                <a:solidFill>
                  <a:srgbClr val="0070C0"/>
                </a:solidFill>
                <a:latin typeface="Century Gothic" pitchFamily="34" charset="0"/>
                <a:cs typeface="+mn-cs"/>
              </a:rPr>
              <a:t>стандартов: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5012303"/>
            <a:ext cx="8208912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151130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400" b="1" u="sng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Прирост </a:t>
            </a:r>
            <a:r>
              <a:rPr lang="ru-RU" sz="1400" b="1" u="sng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ВВП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 Германии, Новой Зеландии, Франции,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Австралии составляет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0,8-1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%</a:t>
            </a:r>
          </a:p>
          <a:p>
            <a:pPr lvl="0" defTabSz="1511300">
              <a:spcAft>
                <a:spcPts val="0"/>
              </a:spcAft>
            </a:pPr>
            <a:endParaRPr lang="ru-RU" sz="6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marL="285750" indent="-285750" defTabSz="151130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400" b="1" u="sng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Рост производительности труда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 Германии, Новой Зеландии, Франции, Австралии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варьирует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от 17% до 30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%</a:t>
            </a:r>
          </a:p>
          <a:p>
            <a:pPr defTabSz="1511300">
              <a:spcAft>
                <a:spcPts val="0"/>
              </a:spcAft>
            </a:pPr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</a:t>
            </a:r>
          </a:p>
          <a:p>
            <a:pPr marL="285750" indent="-285750" defTabSz="1511300">
              <a:spcAft>
                <a:spcPts val="0"/>
              </a:spcAft>
              <a:buFont typeface="Wingdings" pitchFamily="2" charset="2"/>
              <a:buChar char="ü"/>
            </a:pPr>
            <a:r>
              <a:rPr lang="ru-RU" sz="1400" b="1" u="sng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Доля экспорта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 Великобритании в 2014 году составила 15,1 млрд. долларов США</a:t>
            </a:r>
          </a:p>
          <a:p>
            <a:pPr defTabSz="1511300">
              <a:spcAft>
                <a:spcPts val="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	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  в Китае в 1992 году составила 9,7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млрд. долларов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США </a:t>
            </a:r>
          </a:p>
          <a:p>
            <a:pPr defTabSz="1511300">
              <a:spcAft>
                <a:spcPts val="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	                 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в 2012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году 56,3 млрд. долларов США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3528" y="2463774"/>
            <a:ext cx="8496944" cy="965226"/>
          </a:xfrm>
          <a:prstGeom prst="roundRect">
            <a:avLst>
              <a:gd name="adj" fmla="val 100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Скругленный прямоугольник 4"/>
          <p:cNvSpPr/>
          <p:nvPr/>
        </p:nvSpPr>
        <p:spPr>
          <a:xfrm>
            <a:off x="401096" y="2491192"/>
            <a:ext cx="8341807" cy="908685"/>
          </a:xfrm>
          <a:prstGeom prst="rect">
            <a:avLst/>
          </a:prstGeom>
          <a:solidFill>
            <a:srgbClr val="95E6F9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43180" rIns="64770" bIns="43180" numCol="1" spcCol="1270" anchor="ctr" anchorCtr="0">
            <a:noAutofit/>
          </a:bodyPr>
          <a:lstStyle/>
          <a:p>
            <a:pPr>
              <a:defRPr/>
            </a:pPr>
            <a:r>
              <a:rPr lang="ru-RU" sz="1800" b="1" i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Требования ВТО: гармонизация с международными нормами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1096" y="3494527"/>
            <a:ext cx="3522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1" u="sng" dirty="0">
                <a:solidFill>
                  <a:srgbClr val="0070C0"/>
                </a:solidFill>
                <a:latin typeface="Century Gothic" pitchFamily="34" charset="0"/>
                <a:cs typeface="+mn-cs"/>
              </a:rPr>
              <a:t>Международный опыт:</a:t>
            </a:r>
          </a:p>
        </p:txBody>
      </p:sp>
    </p:spTree>
    <p:extLst>
      <p:ext uri="{BB962C8B-B14F-4D97-AF65-F5344CB8AC3E}">
        <p14:creationId xmlns:p14="http://schemas.microsoft.com/office/powerpoint/2010/main" val="308208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2" y="260648"/>
            <a:ext cx="8784976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pPr algn="ctr"/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ПРИМЕНЕНИЕ ДОКУМЕНТОВ ПО СТАНДАРТИЗАЦИИ  </a:t>
            </a:r>
            <a:endParaRPr lang="ru-RU" sz="2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44408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79512" y="980728"/>
            <a:ext cx="4248471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ru-RU" sz="2000" u="sng" dirty="0" smtClean="0">
                <a:solidFill>
                  <a:srgbClr val="C00000"/>
                </a:solidFill>
                <a:latin typeface="Century Gothic" pitchFamily="34" charset="0"/>
              </a:rPr>
              <a:t>На государственном уровне</a:t>
            </a:r>
            <a:endParaRPr lang="ru-RU" sz="2000" u="sng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323528" y="1412776"/>
          <a:ext cx="475252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Прямая соединительная линия 10"/>
          <p:cNvCxnSpPr/>
          <p:nvPr/>
        </p:nvCxnSpPr>
        <p:spPr>
          <a:xfrm>
            <a:off x="4427984" y="1498472"/>
            <a:ext cx="0" cy="4522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4499993" y="980728"/>
            <a:ext cx="4248471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pPr algn="ctr"/>
            <a:r>
              <a:rPr lang="ru-RU" sz="2000" u="sng" dirty="0" smtClean="0">
                <a:solidFill>
                  <a:srgbClr val="C00000"/>
                </a:solidFill>
                <a:latin typeface="Century Gothic" pitchFamily="34" charset="0"/>
              </a:rPr>
              <a:t>Для целей организации</a:t>
            </a:r>
            <a:endParaRPr lang="ru-RU" sz="2000" u="sng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graphicFrame>
        <p:nvGraphicFramePr>
          <p:cNvPr id="16" name="Схема 15"/>
          <p:cNvGraphicFramePr/>
          <p:nvPr>
            <p:extLst/>
          </p:nvPr>
        </p:nvGraphicFramePr>
        <p:xfrm>
          <a:off x="4788024" y="1412776"/>
          <a:ext cx="475252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179512" y="908720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919542" y="6154798"/>
            <a:ext cx="1224458" cy="5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5B9BD5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3</a:t>
            </a:r>
            <a:endParaRPr lang="ru-RU" sz="1400" i="1" dirty="0">
              <a:solidFill>
                <a:srgbClr val="5B9BD5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939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2" y="332656"/>
            <a:ext cx="8784976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itchFamily="34" charset="0"/>
              </a:rPr>
              <a:t>  </a:t>
            </a: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ПРИМЕНЕНИЕ МЕЖДУНАРОДНЫХ, 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      РЕГИОНАЛЬНЫХ, ИНОСТРАННЫХ СТАНДАРТОВ</a:t>
            </a:r>
            <a:endParaRPr lang="ru-RU" sz="2200" i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44408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9512" y="1124744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644008" y="1517515"/>
            <a:ext cx="0" cy="49750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67544" y="1268760"/>
            <a:ext cx="4536504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ru-RU" sz="1800" u="sng" dirty="0" smtClean="0">
                <a:solidFill>
                  <a:srgbClr val="C00000"/>
                </a:solidFill>
                <a:latin typeface="Century Gothic" pitchFamily="34" charset="0"/>
              </a:rPr>
              <a:t>Действующее законодательство</a:t>
            </a:r>
            <a:endParaRPr lang="ru-RU" sz="1800" u="sng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220072" y="1268760"/>
            <a:ext cx="4536504" cy="8640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ru-RU" sz="1800" u="sng" dirty="0" smtClean="0">
                <a:solidFill>
                  <a:srgbClr val="C00000"/>
                </a:solidFill>
                <a:latin typeface="Century Gothic" pitchFamily="34" charset="0"/>
              </a:rPr>
              <a:t>Предлагаемые изменения</a:t>
            </a:r>
            <a:endParaRPr lang="ru-RU" sz="1800" u="sng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3557" y="1772816"/>
            <a:ext cx="3944425" cy="9361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1. В качестве основы для разработки стандартов</a:t>
            </a:r>
            <a:endParaRPr lang="ru-RU" sz="16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1555" y="2924944"/>
            <a:ext cx="3916428" cy="1080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2. Учет </a:t>
            </a:r>
          </a:p>
          <a:p>
            <a:pPr algn="just"/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(государственная услуга)</a:t>
            </a:r>
            <a:endParaRPr lang="ru-RU" sz="16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253826" y="4437112"/>
            <a:ext cx="4174157" cy="3258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defPPr>
              <a:defRPr lang="ru-RU"/>
            </a:defPPr>
            <a:lvl1pPr defTabSz="685800" eaLnBrk="1" latinLnBrk="0" hangingPunct="1">
              <a:lnSpc>
                <a:spcPct val="90000"/>
              </a:lnSpc>
              <a:buNone/>
              <a:defRPr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pPr marL="285750" indent="-285750" algn="just">
              <a:buFont typeface="+mj-lt"/>
              <a:buAutoNum type="arabicPeriod"/>
            </a:pPr>
            <a:endParaRPr lang="ru-RU" sz="900" dirty="0">
              <a:solidFill>
                <a:srgbClr val="1F497D">
                  <a:lumMod val="50000"/>
                </a:srgbClr>
              </a:solidFill>
              <a:latin typeface="Century Gothic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483557" y="2636912"/>
            <a:ext cx="39310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11555" y="3789040"/>
            <a:ext cx="39030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11555" y="3861048"/>
            <a:ext cx="3916428" cy="4594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По согласованию с отраслевым госорганом и регистрацией уполномоченным органом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16016" y="1700808"/>
            <a:ext cx="1800200" cy="9361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СТ РК</a:t>
            </a:r>
            <a:endParaRPr lang="ru-RU" sz="16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148063" y="2276872"/>
            <a:ext cx="1440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673577" y="1777515"/>
            <a:ext cx="2290911" cy="7153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Согласно процедурам разработки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716016" y="2924944"/>
            <a:ext cx="1921049" cy="1080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Стандарт организации</a:t>
            </a:r>
            <a:endParaRPr lang="ru-RU" sz="16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148064" y="3717032"/>
            <a:ext cx="1416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685457" y="2708920"/>
            <a:ext cx="2279031" cy="15567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Century Gothic" pitchFamily="34" charset="0"/>
              </a:rPr>
              <a:t>Международные, региональные, иностранные стандарты применяются в качестве стандарта организации</a:t>
            </a:r>
            <a:endParaRPr lang="ru-RU" sz="1400" b="1" dirty="0">
              <a:solidFill>
                <a:srgbClr val="1F497D">
                  <a:lumMod val="75000"/>
                </a:srgbClr>
              </a:solidFill>
              <a:latin typeface="Century Gothic" pitchFamily="34" charset="0"/>
            </a:endParaRPr>
          </a:p>
        </p:txBody>
      </p:sp>
      <p:pic>
        <p:nvPicPr>
          <p:cNvPr id="1026" name="Picture 2" descr="D:\диск Д\2017 год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754" y="4553708"/>
            <a:ext cx="1059128" cy="179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7924155" y="6382304"/>
            <a:ext cx="1224458" cy="5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5B9BD5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4</a:t>
            </a:r>
            <a:endParaRPr lang="ru-RU" sz="1400" i="1" dirty="0">
              <a:solidFill>
                <a:srgbClr val="5B9BD5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343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79512" y="84425"/>
            <a:ext cx="8765418" cy="75228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Arial" panose="020B0604020202020204" pitchFamily="34" charset="0"/>
              </a:rPr>
              <a:t>          </a:t>
            </a:r>
            <a:r>
              <a:rPr lang="ru-RU" sz="22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Arial" panose="020B0604020202020204" pitchFamily="34" charset="0"/>
              </a:rPr>
              <a:t>НАЦИОНАЛЬНЫЙ ОРГАН ПО СТАНДАРТИЗАЦИИ</a:t>
            </a:r>
            <a:endParaRPr lang="ru-RU" sz="2200" i="1" dirty="0">
              <a:solidFill>
                <a:srgbClr val="002060"/>
              </a:solidFill>
              <a:latin typeface="Century Gothic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79512" y="980728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924155" y="6382304"/>
            <a:ext cx="1224458" cy="5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5B9BD5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9</a:t>
            </a:r>
            <a:endParaRPr lang="ru-RU" sz="1400" i="1" dirty="0">
              <a:solidFill>
                <a:srgbClr val="5B9BD5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54755231"/>
              </p:ext>
            </p:extLst>
          </p:nvPr>
        </p:nvGraphicFramePr>
        <p:xfrm>
          <a:off x="457765" y="1052736"/>
          <a:ext cx="822847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863600" y="5229200"/>
            <a:ext cx="74168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002060"/>
                </a:solidFill>
              </a:rPr>
              <a:t>Функции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Национального органа по стандартизации</a:t>
            </a:r>
            <a:endParaRPr lang="ru-RU" sz="1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73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52742" cy="903634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22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Arial" pitchFamily="34" charset="0"/>
              </a:rPr>
              <a:t>   ПРОЕКТЫ НОРМАТИВНЫХ ПРАВОВЫХ АКТОВ</a:t>
            </a:r>
            <a:endParaRPr lang="ru-RU" sz="2200" b="1" dirty="0">
              <a:solidFill>
                <a:srgbClr val="00206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24744"/>
            <a:ext cx="8424936" cy="540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just"/>
            <a:endParaRPr lang="ru-RU" sz="15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разработки, согласования, экспертизы, утверждения, регистрации, учета, изменения, пересмотра, отмены и введения в действие национальных стандартов, национальных классификаторов технико-экономической информации, рекомендаций по стандартизации, за исключением военных национальных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стандартов;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2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создания и ведения депозитария классификаторов технико-экономической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информации;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3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применения национальных, межгосударственных стандартов и национальных классификаторов технико-экономической информации в нормативных правовых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актах;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4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формирования, ведения и сопровождения Единого государственного фонда нормативных технических документов и Правил распространения копий нормативных технических документов, официальных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изданий;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5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создания, работы и ликвидации технических комитетов по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стандартизации;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6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Правила применения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международных, региональных стандартов и стандартов иностранных государств, классификаторов технико-экономической информации международных организаций по стандартизации, классификаторов технико-экономической информации, правил и рекомендаций по стандартизации региональных организаций по стандартизации, классификаторов технико-экономической информации, правил, норм и рекомендаций по стандартизации иностранных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государств;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7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разработки национального плана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стандартизации;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8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Правила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присвоения международных идентификационных кодов изготовителям транспортных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средств;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Century Gothic" pitchFamily="34" charset="0"/>
              </a:rPr>
              <a:t>9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 Форма </a:t>
            </a:r>
            <a:r>
              <a:rPr lang="ru-RU" sz="1400" dirty="0">
                <a:solidFill>
                  <a:schemeClr val="tx1"/>
                </a:solidFill>
                <a:latin typeface="Century Gothic" pitchFamily="34" charset="0"/>
              </a:rPr>
              <a:t>свидетельства о присвоении международного идентификационного кода изготовителя транспортного </a:t>
            </a:r>
            <a:r>
              <a:rPr lang="ru-RU" sz="1400" dirty="0" smtClean="0">
                <a:solidFill>
                  <a:schemeClr val="tx1"/>
                </a:solidFill>
                <a:latin typeface="Century Gothic" pitchFamily="34" charset="0"/>
              </a:rPr>
              <a:t>средства.</a:t>
            </a:r>
          </a:p>
          <a:p>
            <a:pPr algn="just"/>
            <a:r>
              <a:rPr lang="ru-RU" sz="1500" b="1" dirty="0">
                <a:solidFill>
                  <a:schemeClr val="tx1"/>
                </a:solidFill>
              </a:rPr>
              <a:t/>
            </a:r>
            <a:br>
              <a:rPr lang="ru-RU" sz="1500" b="1" dirty="0">
                <a:solidFill>
                  <a:schemeClr val="tx1"/>
                </a:solidFill>
              </a:rPr>
            </a:br>
            <a:endParaRPr lang="kk-KZ" sz="1500" b="1" dirty="0" smtClean="0">
              <a:solidFill>
                <a:schemeClr val="tx1"/>
              </a:solidFill>
            </a:endParaRPr>
          </a:p>
          <a:p>
            <a:pPr algn="ctr"/>
            <a:endParaRPr lang="ru-RU" sz="1800" dirty="0">
              <a:solidFill>
                <a:schemeClr val="tx2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5496" y="980728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924155" y="6382304"/>
            <a:ext cx="1224458" cy="5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5B9BD5">
                    <a:lumMod val="50000"/>
                  </a:srgbClr>
                </a:solidFill>
                <a:latin typeface="Century Gothic" pitchFamily="34" charset="0"/>
                <a:cs typeface="Times New Roman" pitchFamily="18" charset="0"/>
              </a:rPr>
              <a:t>10</a:t>
            </a:r>
            <a:endParaRPr lang="ru-RU" sz="1400" i="1" dirty="0">
              <a:solidFill>
                <a:srgbClr val="5B9BD5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00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ОЖИДАЕМЫЕ РЕЗУЛЬТАТЫ ПРИНЯТИЯ ЗАКОНА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06089" y="863835"/>
            <a:ext cx="8784976" cy="5295493"/>
            <a:chOff x="179512" y="908720"/>
            <a:chExt cx="8784976" cy="5688632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79512" y="908720"/>
              <a:ext cx="8784976" cy="0"/>
            </a:xfrm>
            <a:prstGeom prst="line">
              <a:avLst/>
            </a:prstGeom>
            <a:ln w="76200" cmpd="thickThin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"/>
            <p:cNvGrpSpPr/>
            <p:nvPr/>
          </p:nvGrpSpPr>
          <p:grpSpPr>
            <a:xfrm>
              <a:off x="179512" y="1296143"/>
              <a:ext cx="8784976" cy="5301209"/>
              <a:chOff x="570016" y="1296143"/>
              <a:chExt cx="8039594" cy="4760273"/>
            </a:xfrm>
          </p:grpSpPr>
          <p:pic>
            <p:nvPicPr>
              <p:cNvPr id="17" name="Picture 2" descr="C:\Users\Кенжегалиев\Desktop\4444444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4" r="5844" b="14831"/>
              <a:stretch/>
            </p:blipFill>
            <p:spPr bwMode="auto">
              <a:xfrm>
                <a:off x="570016" y="1296143"/>
                <a:ext cx="8039594" cy="47602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Прямоугольник 8"/>
              <p:cNvSpPr/>
              <p:nvPr/>
            </p:nvSpPr>
            <p:spPr>
              <a:xfrm>
                <a:off x="3271847" y="1556792"/>
                <a:ext cx="4810577" cy="7303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Гармонизация национальной системы стандартизации и обеспечения единства измерений с международной моделью</a:t>
                </a:r>
                <a:endParaRPr lang="ru-RU" sz="1600" b="1" dirty="0">
                  <a:solidFill>
                    <a:schemeClr val="bg1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3205948" y="2749453"/>
                <a:ext cx="3375576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Принятие </a:t>
                </a:r>
                <a:r>
                  <a:rPr lang="ru-RU" sz="16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консенсусных</a:t>
                </a:r>
                <a:r>
                  <a:rPr lang="ru-RU" sz="16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 национальных стандартов</a:t>
                </a: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271847" y="3789040"/>
                <a:ext cx="4235648" cy="7462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16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Создание условий для развития качества продукции, работ и услуг и привлечения качественных инвестиций</a:t>
                </a: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185322" y="4957191"/>
                <a:ext cx="3117847" cy="7462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1600" b="1" dirty="0" smtClean="0">
                    <a:solidFill>
                      <a:schemeClr val="bg1"/>
                    </a:solidFill>
                    <a:latin typeface="Arial" pitchFamily="34" charset="0"/>
                    <a:ea typeface="Verdana" pitchFamily="34" charset="0"/>
                    <a:cs typeface="Arial" pitchFamily="34" charset="0"/>
                  </a:rPr>
                  <a:t>Стимулирование внедрения инноваций и трансферта технологий</a:t>
                </a:r>
              </a:p>
            </p:txBody>
          </p:sp>
          <p:pic>
            <p:nvPicPr>
              <p:cNvPr id="13" name="Picture 5" descr="Картинки по запросу картинка технологии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0023" y="4820448"/>
                <a:ext cx="1311389" cy="1127620"/>
              </a:xfrm>
              <a:prstGeom prst="flowChartConnector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1" descr="Картинки по запросу картинка консенсус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19120" y="2511284"/>
                <a:ext cx="1378786" cy="1128590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3" descr="Картинки по запросу картинка гармонизация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7690"/>
              <a:stretch/>
            </p:blipFill>
            <p:spPr bwMode="auto">
              <a:xfrm>
                <a:off x="1835696" y="1362095"/>
                <a:ext cx="1380785" cy="1114776"/>
              </a:xfrm>
              <a:prstGeom prst="flowChartConnector">
                <a:avLst/>
              </a:prstGeom>
              <a:noFill/>
              <a:ln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15" descr="Картинки по запросу картинка качество продукции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7570" y="3676279"/>
                <a:ext cx="1368152" cy="1118449"/>
              </a:xfrm>
              <a:prstGeom prst="flowChartConnector">
                <a:avLst/>
              </a:prstGeom>
              <a:noFill/>
              <a:ln>
                <a:solidFill>
                  <a:schemeClr val="accent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8" name="Прямоугольник 17"/>
          <p:cNvSpPr/>
          <p:nvPr/>
        </p:nvSpPr>
        <p:spPr>
          <a:xfrm>
            <a:off x="7956054" y="6309320"/>
            <a:ext cx="1187946" cy="5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>
              <a:solidFill>
                <a:srgbClr val="5B9BD5">
                  <a:lumMod val="50000"/>
                </a:srgbClr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1879" y="2276872"/>
            <a:ext cx="9036496" cy="1512168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БЛАГОДАРЮ ЗА ВНИМАНИЕ!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79512" y="1196752"/>
            <a:ext cx="8784976" cy="0"/>
          </a:xfrm>
          <a:prstGeom prst="line">
            <a:avLst/>
          </a:prstGeom>
          <a:ln w="76200" cmpd="thickThin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81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20464</TotalTime>
  <Words>1016</Words>
  <Application>Microsoft Office PowerPoint</Application>
  <PresentationFormat>Экран (4:3)</PresentationFormat>
  <Paragraphs>156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1_Оформление по умолчанию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НАЦИОНАЛЬНЫЙ ОРГАН ПО СТАНДАРТИЗАЦИИ</vt:lpstr>
      <vt:lpstr>   ПРОЕКТЫ НОРМАТИВНЫХ ПРАВОВЫХ АКТОВ</vt:lpstr>
      <vt:lpstr>Презентация PowerPoint</vt:lpstr>
      <vt:lpstr>Презентация PowerPoint</vt:lpstr>
    </vt:vector>
  </TitlesOfParts>
  <Company>ВНИИС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факторы конкурентоспособности</dc:title>
  <dc:creator>Юдочкина Н.Э.</dc:creator>
  <cp:lastModifiedBy>Анатолий Гольцев</cp:lastModifiedBy>
  <cp:revision>1401</cp:revision>
  <cp:lastPrinted>2016-12-12T09:16:45Z</cp:lastPrinted>
  <dcterms:created xsi:type="dcterms:W3CDTF">2004-03-22T07:29:17Z</dcterms:created>
  <dcterms:modified xsi:type="dcterms:W3CDTF">2019-05-03T09:24:08Z</dcterms:modified>
</cp:coreProperties>
</file>